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2"/>
  </p:sldMasterIdLst>
  <p:notesMasterIdLst>
    <p:notesMasterId r:id="rId38"/>
  </p:notesMasterIdLst>
  <p:sldIdLst>
    <p:sldId id="256" r:id="rId3"/>
    <p:sldId id="316" r:id="rId4"/>
    <p:sldId id="331" r:id="rId5"/>
    <p:sldId id="315" r:id="rId6"/>
    <p:sldId id="283" r:id="rId7"/>
    <p:sldId id="317" r:id="rId8"/>
    <p:sldId id="284" r:id="rId9"/>
    <p:sldId id="319" r:id="rId10"/>
    <p:sldId id="261" r:id="rId11"/>
    <p:sldId id="281" r:id="rId12"/>
    <p:sldId id="285" r:id="rId13"/>
    <p:sldId id="279" r:id="rId14"/>
    <p:sldId id="288" r:id="rId15"/>
    <p:sldId id="296" r:id="rId16"/>
    <p:sldId id="348" r:id="rId17"/>
    <p:sldId id="307" r:id="rId18"/>
    <p:sldId id="339"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42" r:id="rId32"/>
    <p:sldId id="343" r:id="rId33"/>
    <p:sldId id="344" r:id="rId34"/>
    <p:sldId id="345" r:id="rId35"/>
    <p:sldId id="346" r:id="rId36"/>
    <p:sldId id="347" r:id="rId37"/>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JACOB CORAZZA Valérie" initials="DJCV" lastIdx="0" clrIdx="0">
    <p:extLst>
      <p:ext uri="{19B8F6BF-5375-455C-9EA6-DF929625EA0E}">
        <p15:presenceInfo xmlns:p15="http://schemas.microsoft.com/office/powerpoint/2012/main" userId="S-1-5-21-1054372706-1643849998-1990678075-1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CC"/>
    <a:srgbClr val="9999FF"/>
    <a:srgbClr val="009999"/>
    <a:srgbClr val="669999"/>
    <a:srgbClr val="330066"/>
    <a:srgbClr val="0070C0"/>
    <a:srgbClr val="0099FF"/>
    <a:srgbClr val="002060"/>
    <a:srgbClr val="F47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8" autoAdjust="0"/>
    <p:restoredTop sz="95383" autoAdjust="0"/>
  </p:normalViewPr>
  <p:slideViewPr>
    <p:cSldViewPr>
      <p:cViewPr varScale="1">
        <p:scale>
          <a:sx n="71" d="100"/>
          <a:sy n="71" d="100"/>
        </p:scale>
        <p:origin x="113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_rels/data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B3F45-2A54-4ACD-AD3D-68EA69286346}" type="doc">
      <dgm:prSet loTypeId="urn:microsoft.com/office/officeart/2005/8/layout/hList2#15"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solidFill>
              <a:latin typeface="+mn-lt"/>
            </a:rPr>
            <a:t>80% eau</a:t>
          </a:r>
          <a:endParaRPr lang="fr-FR" sz="1400" dirty="0">
            <a:solidFill>
              <a:schemeClr val="tx1"/>
            </a:solidFill>
            <a:latin typeface="+mn-lt"/>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C19412C9-14AE-4566-B661-BD41727562D0}">
      <dgm:prSet custT="1"/>
      <dgm:spPr/>
      <dgm:t>
        <a:bodyPr/>
        <a:lstStyle/>
        <a:p>
          <a:r>
            <a:rPr lang="fr-FR" sz="1400" dirty="0" smtClean="0">
              <a:solidFill>
                <a:schemeClr val="tx1"/>
              </a:solidFill>
              <a:latin typeface="+mn-lt"/>
            </a:rPr>
            <a:t>+/- agents absorbants, agents hydratants, agents épaississants</a:t>
          </a:r>
          <a:endParaRPr lang="fr-FR" sz="1400" dirty="0">
            <a:solidFill>
              <a:schemeClr val="tx1"/>
            </a:solidFill>
            <a:latin typeface="+mn-lt"/>
          </a:endParaRPr>
        </a:p>
      </dgm:t>
    </dgm:pt>
    <dgm:pt modelId="{9987ACD6-BC34-4D8A-8184-B36FD460679D}" type="parTrans" cxnId="{49C873C2-6D7D-40EE-B3DE-E4F7EE6AA8ED}">
      <dgm:prSet/>
      <dgm:spPr/>
      <dgm:t>
        <a:bodyPr/>
        <a:lstStyle/>
        <a:p>
          <a:endParaRPr lang="fr-FR"/>
        </a:p>
      </dgm:t>
    </dgm:pt>
    <dgm:pt modelId="{1D69A6DD-F169-4C7B-AD6C-09D4F0314E9C}" type="sibTrans" cxnId="{49C873C2-6D7D-40EE-B3DE-E4F7EE6AA8ED}">
      <dgm:prSet/>
      <dgm:spPr/>
      <dgm:t>
        <a:bodyPr/>
        <a:lstStyle/>
        <a:p>
          <a:endParaRPr lang="fr-FR"/>
        </a:p>
      </dgm:t>
    </dgm:pt>
    <dgm:pt modelId="{5C971994-5D2A-4370-A088-C7D5F6EC822B}">
      <dgm:prSet phldrT="[Texte]"/>
      <dgm:spPr/>
      <dgm:t>
        <a:bodyPr/>
        <a:lstStyle/>
        <a:p>
          <a:r>
            <a:rPr lang="fr-FR" dirty="0" smtClean="0">
              <a:solidFill>
                <a:schemeClr val="tx1"/>
              </a:solidFill>
              <a:latin typeface="+mn-lt"/>
            </a:rPr>
            <a:t>Hydrate la plaie</a:t>
          </a:r>
          <a:endParaRPr lang="fr-FR"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AC12A132-C96F-4D9A-B480-7878AD01AF04}">
      <dgm:prSet/>
      <dgm:spPr/>
      <dgm:t>
        <a:bodyPr/>
        <a:lstStyle/>
        <a:p>
          <a:r>
            <a:rPr lang="fr-FR" dirty="0" smtClean="0">
              <a:solidFill>
                <a:schemeClr val="tx1"/>
              </a:solidFill>
              <a:latin typeface="+mn-lt"/>
            </a:rPr>
            <a:t>Ramollit la plaque de nécrose</a:t>
          </a:r>
          <a:endParaRPr lang="fr-FR" dirty="0">
            <a:solidFill>
              <a:schemeClr val="tx1"/>
            </a:solidFill>
            <a:latin typeface="+mn-lt"/>
          </a:endParaRPr>
        </a:p>
      </dgm:t>
    </dgm:pt>
    <dgm:pt modelId="{0C3C9E15-7BD6-4BCA-B42C-E2D50E3E17D3}" type="parTrans" cxnId="{5E7E50BF-0816-43D8-9B41-378C06B613DF}">
      <dgm:prSet/>
      <dgm:spPr/>
      <dgm:t>
        <a:bodyPr/>
        <a:lstStyle/>
        <a:p>
          <a:endParaRPr lang="fr-FR"/>
        </a:p>
      </dgm:t>
    </dgm:pt>
    <dgm:pt modelId="{294185F9-6CA4-4145-9B49-5BE6915EB4DE}" type="sibTrans" cxnId="{5E7E50BF-0816-43D8-9B41-378C06B613DF}">
      <dgm:prSet/>
      <dgm:spPr/>
      <dgm:t>
        <a:bodyPr/>
        <a:lstStyle/>
        <a:p>
          <a:endParaRPr lang="fr-FR"/>
        </a:p>
      </dgm:t>
    </dgm:pt>
    <dgm:pt modelId="{9E89E580-CE03-4B01-9384-5B4DE214B1BB}">
      <dgm:prSet/>
      <dgm:spPr/>
      <dgm:t>
        <a:bodyPr/>
        <a:lstStyle/>
        <a:p>
          <a:r>
            <a:rPr lang="fr-FR" dirty="0" smtClean="0">
              <a:solidFill>
                <a:schemeClr val="tx1"/>
              </a:solidFill>
              <a:latin typeface="+mn-lt"/>
            </a:rPr>
            <a:t>Stimule processus de détersion auto-lytique</a:t>
          </a:r>
          <a:endParaRPr lang="fr-FR" dirty="0">
            <a:solidFill>
              <a:schemeClr val="tx1"/>
            </a:solidFill>
            <a:latin typeface="+mn-lt"/>
          </a:endParaRPr>
        </a:p>
      </dgm:t>
    </dgm:pt>
    <dgm:pt modelId="{89A9F7E8-D3B0-434B-B534-EC3C0A0A65F4}" type="parTrans" cxnId="{8C7CA4BB-6085-4FBF-9A13-2044FCB6CA50}">
      <dgm:prSet/>
      <dgm:spPr/>
      <dgm:t>
        <a:bodyPr/>
        <a:lstStyle/>
        <a:p>
          <a:endParaRPr lang="fr-FR"/>
        </a:p>
      </dgm:t>
    </dgm:pt>
    <dgm:pt modelId="{A751E828-F538-41B5-8200-539E445FB735}" type="sibTrans" cxnId="{8C7CA4BB-6085-4FBF-9A13-2044FCB6CA50}">
      <dgm:prSet/>
      <dgm:spPr/>
      <dgm:t>
        <a:bodyPr/>
        <a:lstStyle/>
        <a:p>
          <a:endParaRPr lang="fr-FR"/>
        </a:p>
      </dgm:t>
    </dgm:pt>
    <dgm:pt modelId="{3FDBAF64-3930-4583-A915-E6E2E2825CB2}">
      <dgm:prSet phldrT="[Texte]"/>
      <dgm:spPr/>
      <dgm:t>
        <a:bodyPr/>
        <a:lstStyle/>
        <a:p>
          <a:r>
            <a:rPr lang="fr-FR" dirty="0" smtClean="0">
              <a:solidFill>
                <a:schemeClr val="tx1"/>
              </a:solidFill>
              <a:latin typeface="+mn-lt"/>
            </a:rPr>
            <a:t>Plaie exsudative</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25CADAFD-349C-4FA1-99E9-52366B1C5A28}">
      <dgm:prSet/>
      <dgm:spPr/>
      <dgm:t>
        <a:bodyPr/>
        <a:lstStyle/>
        <a:p>
          <a:r>
            <a:rPr lang="fr-FR" dirty="0" smtClean="0">
              <a:solidFill>
                <a:schemeClr val="tx1"/>
              </a:solidFill>
              <a:latin typeface="+mn-lt"/>
            </a:rPr>
            <a:t>Orteil nécrotique du diabétique</a:t>
          </a:r>
          <a:endParaRPr lang="fr-FR" dirty="0">
            <a:solidFill>
              <a:schemeClr val="tx1"/>
            </a:solidFill>
            <a:latin typeface="+mn-lt"/>
          </a:endParaRPr>
        </a:p>
      </dgm:t>
    </dgm:pt>
    <dgm:pt modelId="{42E12855-62F2-4105-8FC9-F460FEC37F88}" type="parTrans" cxnId="{F181568D-87C0-41C3-9F82-57AD1323BD33}">
      <dgm:prSet/>
      <dgm:spPr/>
      <dgm:t>
        <a:bodyPr/>
        <a:lstStyle/>
        <a:p>
          <a:endParaRPr lang="fr-FR"/>
        </a:p>
      </dgm:t>
    </dgm:pt>
    <dgm:pt modelId="{1F599856-882B-4FDC-817D-0E0F1F5C5374}" type="sibTrans" cxnId="{F181568D-87C0-41C3-9F82-57AD1323BD33}">
      <dgm:prSet/>
      <dgm:spPr/>
      <dgm:t>
        <a:bodyPr/>
        <a:lstStyle/>
        <a:p>
          <a:endParaRPr lang="fr-FR"/>
        </a:p>
      </dgm:t>
    </dgm:pt>
    <dgm:pt modelId="{415F20DD-E61D-4F7A-84AF-565B1CF40FDB}">
      <dgm:prSet phldrT="[Texte]"/>
      <dgm:spPr/>
      <dgm:t>
        <a:bodyPr/>
        <a:lstStyle/>
        <a:p>
          <a:r>
            <a:rPr lang="fr-FR" dirty="0" smtClean="0">
              <a:solidFill>
                <a:schemeClr val="tx1"/>
              </a:solidFill>
              <a:latin typeface="+mn-lt"/>
            </a:rPr>
            <a:t>Détersion plaie sèche, </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E0F5CD44-5E8A-464E-A181-8E934BA4005F}">
      <dgm:prSet/>
      <dgm:spPr/>
      <dgm:t>
        <a:bodyPr/>
        <a:lstStyle/>
        <a:p>
          <a:r>
            <a:rPr lang="fr-FR" dirty="0" smtClean="0">
              <a:solidFill>
                <a:schemeClr val="tx1"/>
              </a:solidFill>
              <a:latin typeface="+mn-lt"/>
            </a:rPr>
            <a:t>Fibrineuse </a:t>
          </a:r>
        </a:p>
      </dgm:t>
    </dgm:pt>
    <dgm:pt modelId="{E96538DC-1990-451C-AAC6-40391B6910F4}" type="parTrans" cxnId="{2690B9E3-8E68-4F12-9FE1-0104D1F5E730}">
      <dgm:prSet/>
      <dgm:spPr/>
      <dgm:t>
        <a:bodyPr/>
        <a:lstStyle/>
        <a:p>
          <a:endParaRPr lang="fr-FR"/>
        </a:p>
      </dgm:t>
    </dgm:pt>
    <dgm:pt modelId="{286C7F03-FF56-496E-8063-A749F9ECF789}" type="sibTrans" cxnId="{2690B9E3-8E68-4F12-9FE1-0104D1F5E730}">
      <dgm:prSet/>
      <dgm:spPr/>
      <dgm:t>
        <a:bodyPr/>
        <a:lstStyle/>
        <a:p>
          <a:endParaRPr lang="fr-FR"/>
        </a:p>
      </dgm:t>
    </dgm:pt>
    <dgm:pt modelId="{76FB9BA8-13E6-43F8-BCD1-3EFAF839FDB1}">
      <dgm:prSet/>
      <dgm:spPr/>
      <dgm:t>
        <a:bodyPr/>
        <a:lstStyle/>
        <a:p>
          <a:r>
            <a:rPr lang="fr-FR" dirty="0" smtClean="0">
              <a:solidFill>
                <a:schemeClr val="tx1"/>
              </a:solidFill>
              <a:latin typeface="+mn-lt"/>
            </a:rPr>
            <a:t>Nécrotique</a:t>
          </a:r>
          <a:endParaRPr lang="fr-FR" dirty="0">
            <a:solidFill>
              <a:schemeClr val="tx1"/>
            </a:solidFill>
            <a:latin typeface="+mn-lt"/>
          </a:endParaRPr>
        </a:p>
      </dgm:t>
    </dgm:pt>
    <dgm:pt modelId="{C598F4FA-B3B4-4365-A114-5810B3F3B4CF}" type="parTrans" cxnId="{9D497E2D-F691-46A3-B18E-D90C8B26A509}">
      <dgm:prSet/>
      <dgm:spPr/>
      <dgm:t>
        <a:bodyPr/>
        <a:lstStyle/>
        <a:p>
          <a:endParaRPr lang="fr-FR"/>
        </a:p>
      </dgm:t>
    </dgm:pt>
    <dgm:pt modelId="{124BA6E6-4F7B-476E-B8BB-009A21742954}" type="sibTrans" cxnId="{9D497E2D-F691-46A3-B18E-D90C8B26A509}">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custLinFactNeighborX="1986" custLinFactNeighborY="-21178"/>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10160" custLinFactNeighborX="13063" custLinFactNeighborY="-1533">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14082" custLinFactNeighborY="-14940">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LinFactNeighborX="9637" custLinFactNeighborY="759"/>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06621" custLinFactNeighborX="7173">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LinFactNeighborX="-7">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dgm:presLayoutVars>
          <dgm:chMax val="0"/>
          <dgm:bulletEnabled val="1"/>
        </dgm:presLayoutVars>
      </dgm:prSet>
      <dgm:spPr/>
      <dgm:t>
        <a:bodyPr/>
        <a:lstStyle/>
        <a:p>
          <a:endParaRPr lang="fr-FR"/>
        </a:p>
      </dgm:t>
    </dgm:pt>
  </dgm:ptLst>
  <dgm:cxnLst>
    <dgm:cxn modelId="{21972014-D6D4-4EFB-B892-F40B3B397FAB}" type="presOf" srcId="{C870D6B5-08F0-45D9-BE47-BF1E972C5844}" destId="{7FB43C48-5627-4D5B-B2EC-0E112D3B458E}" srcOrd="0" destOrd="0" presId="urn:microsoft.com/office/officeart/2005/8/layout/hList2#15"/>
    <dgm:cxn modelId="{B6D56744-8D5E-46BE-9873-1C2E2BBB3925}" type="presOf" srcId="{C19412C9-14AE-4566-B661-BD41727562D0}" destId="{7FB43C48-5627-4D5B-B2EC-0E112D3B458E}" srcOrd="0" destOrd="1" presId="urn:microsoft.com/office/officeart/2005/8/layout/hList2#15"/>
    <dgm:cxn modelId="{59145CC6-4AF2-4E5E-BACC-923E93333F49}" srcId="{720B3F45-2A54-4ACD-AD3D-68EA69286346}" destId="{38E6DBE7-7112-4541-A8A9-1633CD979543}" srcOrd="3" destOrd="0" parTransId="{32D49EE9-CCBD-4E6F-B67A-8B2C14A3F8E0}" sibTransId="{60F19D74-C85C-4D3C-97B8-5156A99A9163}"/>
    <dgm:cxn modelId="{B01C085F-A70D-4773-9238-AB2C886DBC48}" type="presOf" srcId="{31BB56D9-4937-4878-9593-3ACB74D74A7B}" destId="{E4A87278-9D6F-4BBC-AB16-6EBEA6E8C4AE}" srcOrd="0" destOrd="0" presId="urn:microsoft.com/office/officeart/2005/8/layout/hList2#15"/>
    <dgm:cxn modelId="{5494923D-040F-47A4-8A59-9616C0A8A64C}" srcId="{720B3F45-2A54-4ACD-AD3D-68EA69286346}" destId="{0B70663D-62B5-4C9E-BE52-82082DED7952}" srcOrd="1" destOrd="0" parTransId="{D4D23C1E-A2E3-4429-A086-B07C7574C40A}" sibTransId="{13C7C3B0-8FDE-483F-81B3-45253DA30EFA}"/>
    <dgm:cxn modelId="{856D1A0C-433F-48E9-A521-F1EABA3CA3AD}" type="presOf" srcId="{25CADAFD-349C-4FA1-99E9-52366B1C5A28}" destId="{E06E5E0D-A87A-4FFD-BDF1-761C20F37E46}" srcOrd="0" destOrd="1" presId="urn:microsoft.com/office/officeart/2005/8/layout/hList2#15"/>
    <dgm:cxn modelId="{FD871599-A791-48FE-B07E-DFEDA95FE409}" type="presOf" srcId="{3FDBAF64-3930-4583-A915-E6E2E2825CB2}" destId="{E06E5E0D-A87A-4FFD-BDF1-761C20F37E46}" srcOrd="0" destOrd="0" presId="urn:microsoft.com/office/officeart/2005/8/layout/hList2#15"/>
    <dgm:cxn modelId="{5E7E50BF-0816-43D8-9B41-378C06B613DF}" srcId="{0B70663D-62B5-4C9E-BE52-82082DED7952}" destId="{AC12A132-C96F-4D9A-B480-7878AD01AF04}" srcOrd="1" destOrd="0" parTransId="{0C3C9E15-7BD6-4BCA-B42C-E2D50E3E17D3}" sibTransId="{294185F9-6CA4-4145-9B49-5BE6915EB4DE}"/>
    <dgm:cxn modelId="{9D497E2D-F691-46A3-B18E-D90C8B26A509}" srcId="{31BB56D9-4937-4878-9593-3ACB74D74A7B}" destId="{76FB9BA8-13E6-43F8-BCD1-3EFAF839FDB1}" srcOrd="2" destOrd="0" parTransId="{C598F4FA-B3B4-4365-A114-5810B3F3B4CF}" sibTransId="{124BA6E6-4F7B-476E-B8BB-009A21742954}"/>
    <dgm:cxn modelId="{29ADF479-BA40-4CC8-BB99-D8FD872D8B43}" type="presOf" srcId="{E0F5CD44-5E8A-464E-A181-8E934BA4005F}" destId="{42F69F4C-6E85-4C32-8AA1-ACFAD1B89D49}" srcOrd="0" destOrd="1" presId="urn:microsoft.com/office/officeart/2005/8/layout/hList2#15"/>
    <dgm:cxn modelId="{2690B9E3-8E68-4F12-9FE1-0104D1F5E730}" srcId="{31BB56D9-4937-4878-9593-3ACB74D74A7B}" destId="{E0F5CD44-5E8A-464E-A181-8E934BA4005F}" srcOrd="1" destOrd="0" parTransId="{E96538DC-1990-451C-AAC6-40391B6910F4}" sibTransId="{286C7F03-FF56-496E-8063-A749F9ECF789}"/>
    <dgm:cxn modelId="{E30D7525-2303-4044-A357-9D6EA99AF88C}" type="presOf" srcId="{AC12A132-C96F-4D9A-B480-7878AD01AF04}" destId="{A39D6B3F-43B8-45D4-AF8A-E164F4866F53}" srcOrd="0" destOrd="1" presId="urn:microsoft.com/office/officeart/2005/8/layout/hList2#15"/>
    <dgm:cxn modelId="{5C0C49FA-12E2-4A7C-85DF-33492007D8F9}" type="presOf" srcId="{38E6DBE7-7112-4541-A8A9-1633CD979543}" destId="{27D8D5E4-3E00-4F90-AF65-3DA3AEC472A8}" srcOrd="0" destOrd="0" presId="urn:microsoft.com/office/officeart/2005/8/layout/hList2#15"/>
    <dgm:cxn modelId="{F181568D-87C0-41C3-9F82-57AD1323BD33}" srcId="{38E6DBE7-7112-4541-A8A9-1633CD979543}" destId="{25CADAFD-349C-4FA1-99E9-52366B1C5A28}" srcOrd="1" destOrd="0" parTransId="{42E12855-62F2-4105-8FC9-F460FEC37F88}" sibTransId="{1F599856-882B-4FDC-817D-0E0F1F5C5374}"/>
    <dgm:cxn modelId="{B776D617-F0EE-46C3-AD05-D3ADF8B1B209}" type="presOf" srcId="{5C971994-5D2A-4370-A088-C7D5F6EC822B}" destId="{A39D6B3F-43B8-45D4-AF8A-E164F4866F53}" srcOrd="0" destOrd="0" presId="urn:microsoft.com/office/officeart/2005/8/layout/hList2#15"/>
    <dgm:cxn modelId="{EBBE12B4-95EE-42AF-ACB0-9280545AAC61}" type="presOf" srcId="{415F20DD-E61D-4F7A-84AF-565B1CF40FDB}" destId="{42F69F4C-6E85-4C32-8AA1-ACFAD1B89D49}" srcOrd="0" destOrd="0" presId="urn:microsoft.com/office/officeart/2005/8/layout/hList2#15"/>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49C873C2-6D7D-40EE-B3DE-E4F7EE6AA8ED}" srcId="{4B84C085-D1D1-41A2-80AE-093B96A7C111}" destId="{C19412C9-14AE-4566-B661-BD41727562D0}" srcOrd="1" destOrd="0" parTransId="{9987ACD6-BC34-4D8A-8184-B36FD460679D}" sibTransId="{1D69A6DD-F169-4C7B-AD6C-09D4F0314E9C}"/>
    <dgm:cxn modelId="{73583152-6CE4-478F-8988-C51E5FFB99FA}" srcId="{0B70663D-62B5-4C9E-BE52-82082DED7952}" destId="{5C971994-5D2A-4370-A088-C7D5F6EC822B}" srcOrd="0" destOrd="0" parTransId="{4DDB6619-D8F1-4E5C-B888-FF0478D59A77}" sibTransId="{3F0A93E0-D4B6-498D-86CF-C9D411D6561B}"/>
    <dgm:cxn modelId="{DE4C8A62-3A78-4A0C-A296-7006F3036973}" type="presOf" srcId="{76FB9BA8-13E6-43F8-BCD1-3EFAF839FDB1}" destId="{42F69F4C-6E85-4C32-8AA1-ACFAD1B89D49}" srcOrd="0" destOrd="2" presId="urn:microsoft.com/office/officeart/2005/8/layout/hList2#15"/>
    <dgm:cxn modelId="{8C7CA4BB-6085-4FBF-9A13-2044FCB6CA50}" srcId="{0B70663D-62B5-4C9E-BE52-82082DED7952}" destId="{9E89E580-CE03-4B01-9384-5B4DE214B1BB}" srcOrd="2" destOrd="0" parTransId="{89A9F7E8-D3B0-434B-B534-EC3C0A0A65F4}" sibTransId="{A751E828-F538-41B5-8200-539E445FB735}"/>
    <dgm:cxn modelId="{3E945676-3F76-4A88-A346-5FB7B4F9237A}" srcId="{720B3F45-2A54-4ACD-AD3D-68EA69286346}" destId="{4B84C085-D1D1-41A2-80AE-093B96A7C111}" srcOrd="0" destOrd="0" parTransId="{64C930A1-D256-4E23-823C-33DAF2AFD4B8}" sibTransId="{AC46B1AC-F698-455B-83EB-1D7EA57ACC46}"/>
    <dgm:cxn modelId="{BDC95A18-1C5D-49C1-A254-6FEBC2BEEA4A}" type="presOf" srcId="{4B84C085-D1D1-41A2-80AE-093B96A7C111}" destId="{FB2E3360-F02C-482C-B41E-5C7DF2BB9F5D}" srcOrd="0" destOrd="0" presId="urn:microsoft.com/office/officeart/2005/8/layout/hList2#15"/>
    <dgm:cxn modelId="{C1A77D5E-A022-4257-9F08-9A9AEB16218C}" srcId="{31BB56D9-4937-4878-9593-3ACB74D74A7B}" destId="{415F20DD-E61D-4F7A-84AF-565B1CF40FDB}" srcOrd="0" destOrd="0" parTransId="{652393E6-FEDB-4807-B986-F550F45B025C}" sibTransId="{D1991A8E-5567-494B-AF94-427B13AB224F}"/>
    <dgm:cxn modelId="{F17885EB-7F17-4FE7-A209-0AAC0594FC0B}" type="presOf" srcId="{720B3F45-2A54-4ACD-AD3D-68EA69286346}" destId="{A3DA82E4-0838-4B9D-9C10-23254C04EBA4}" srcOrd="0" destOrd="0" presId="urn:microsoft.com/office/officeart/2005/8/layout/hList2#15"/>
    <dgm:cxn modelId="{3E6AE664-9216-486C-99B3-3FCF245DF195}" type="presOf" srcId="{9E89E580-CE03-4B01-9384-5B4DE214B1BB}" destId="{A39D6B3F-43B8-45D4-AF8A-E164F4866F53}" srcOrd="0" destOrd="2" presId="urn:microsoft.com/office/officeart/2005/8/layout/hList2#15"/>
    <dgm:cxn modelId="{5CDD47F0-126C-46AC-82A7-394BB4E4A664}" srcId="{4B84C085-D1D1-41A2-80AE-093B96A7C111}" destId="{C870D6B5-08F0-45D9-BE47-BF1E972C5844}" srcOrd="0" destOrd="0" parTransId="{B995712A-4429-4F91-B8CD-6640BFA311AD}" sibTransId="{3C6ACAC0-4DFF-4E3E-A7DE-332543FB7D01}"/>
    <dgm:cxn modelId="{0B157702-A92F-48A1-8D5C-5F2B28044E92}" type="presOf" srcId="{0B70663D-62B5-4C9E-BE52-82082DED7952}" destId="{2AD79307-8F9E-423B-BA59-6B7293686B6D}" srcOrd="0" destOrd="0" presId="urn:microsoft.com/office/officeart/2005/8/layout/hList2#15"/>
    <dgm:cxn modelId="{97B46952-8EB4-4B3D-B2AC-A34B701D4613}" type="presParOf" srcId="{A3DA82E4-0838-4B9D-9C10-23254C04EBA4}" destId="{BAF9F507-7EBC-4939-B99D-4A4092828732}" srcOrd="0" destOrd="0" presId="urn:microsoft.com/office/officeart/2005/8/layout/hList2#15"/>
    <dgm:cxn modelId="{C9A7E628-A5B5-4E8C-9548-93DB24035EFE}" type="presParOf" srcId="{BAF9F507-7EBC-4939-B99D-4A4092828732}" destId="{9119969E-8FEC-42D9-9C50-BA773B32F5D2}" srcOrd="0" destOrd="0" presId="urn:microsoft.com/office/officeart/2005/8/layout/hList2#15"/>
    <dgm:cxn modelId="{B77C2763-8EF6-4F3C-9A45-A13F76DB752B}" type="presParOf" srcId="{BAF9F507-7EBC-4939-B99D-4A4092828732}" destId="{7FB43C48-5627-4D5B-B2EC-0E112D3B458E}" srcOrd="1" destOrd="0" presId="urn:microsoft.com/office/officeart/2005/8/layout/hList2#15"/>
    <dgm:cxn modelId="{BE75F841-DFD7-482D-9374-CA45513EA0F8}" type="presParOf" srcId="{BAF9F507-7EBC-4939-B99D-4A4092828732}" destId="{FB2E3360-F02C-482C-B41E-5C7DF2BB9F5D}" srcOrd="2" destOrd="0" presId="urn:microsoft.com/office/officeart/2005/8/layout/hList2#15"/>
    <dgm:cxn modelId="{0943C026-86D2-4A2A-A941-2EA8D44510E0}" type="presParOf" srcId="{A3DA82E4-0838-4B9D-9C10-23254C04EBA4}" destId="{2C33BA5A-1EF4-4F50-9F74-161C2AF47A4F}" srcOrd="1" destOrd="0" presId="urn:microsoft.com/office/officeart/2005/8/layout/hList2#15"/>
    <dgm:cxn modelId="{EC5A2C78-C96E-447E-8290-5FF0D4506B4B}" type="presParOf" srcId="{A3DA82E4-0838-4B9D-9C10-23254C04EBA4}" destId="{4F15EC69-F92F-4F71-A741-392308B7AC23}" srcOrd="2" destOrd="0" presId="urn:microsoft.com/office/officeart/2005/8/layout/hList2#15"/>
    <dgm:cxn modelId="{7B8BF674-7BEC-42EF-90F7-3B83CAA97CB2}" type="presParOf" srcId="{4F15EC69-F92F-4F71-A741-392308B7AC23}" destId="{A5DFE30E-9D97-482A-8B0B-75E726A17985}" srcOrd="0" destOrd="0" presId="urn:microsoft.com/office/officeart/2005/8/layout/hList2#15"/>
    <dgm:cxn modelId="{2201B602-C482-46BC-8C17-A3732BF4CF3E}" type="presParOf" srcId="{4F15EC69-F92F-4F71-A741-392308B7AC23}" destId="{A39D6B3F-43B8-45D4-AF8A-E164F4866F53}" srcOrd="1" destOrd="0" presId="urn:microsoft.com/office/officeart/2005/8/layout/hList2#15"/>
    <dgm:cxn modelId="{D53AB65C-1919-4D18-92DC-AE03D97025F3}" type="presParOf" srcId="{4F15EC69-F92F-4F71-A741-392308B7AC23}" destId="{2AD79307-8F9E-423B-BA59-6B7293686B6D}" srcOrd="2" destOrd="0" presId="urn:microsoft.com/office/officeart/2005/8/layout/hList2#15"/>
    <dgm:cxn modelId="{EF93C494-94AC-464A-B85A-A44110AF3EBE}" type="presParOf" srcId="{A3DA82E4-0838-4B9D-9C10-23254C04EBA4}" destId="{8E77AF31-B50F-491E-B9B0-3C825BFB6F10}" srcOrd="3" destOrd="0" presId="urn:microsoft.com/office/officeart/2005/8/layout/hList2#15"/>
    <dgm:cxn modelId="{002F404C-6A96-4467-8F2D-07CA1EB314ED}" type="presParOf" srcId="{A3DA82E4-0838-4B9D-9C10-23254C04EBA4}" destId="{68232902-77A3-4710-BD6D-C278D7BCE629}" srcOrd="4" destOrd="0" presId="urn:microsoft.com/office/officeart/2005/8/layout/hList2#15"/>
    <dgm:cxn modelId="{E84460CB-0586-48DD-A511-E0A91AB47DE8}" type="presParOf" srcId="{68232902-77A3-4710-BD6D-C278D7BCE629}" destId="{53E18884-73A3-45AF-8768-A7B679ACC8A1}" srcOrd="0" destOrd="0" presId="urn:microsoft.com/office/officeart/2005/8/layout/hList2#15"/>
    <dgm:cxn modelId="{08CF1C96-B3B9-4031-8E30-2E995C94395B}" type="presParOf" srcId="{68232902-77A3-4710-BD6D-C278D7BCE629}" destId="{42F69F4C-6E85-4C32-8AA1-ACFAD1B89D49}" srcOrd="1" destOrd="0" presId="urn:microsoft.com/office/officeart/2005/8/layout/hList2#15"/>
    <dgm:cxn modelId="{4E5E6456-E6AA-45C3-BD5F-CAA842DA6F50}" type="presParOf" srcId="{68232902-77A3-4710-BD6D-C278D7BCE629}" destId="{E4A87278-9D6F-4BBC-AB16-6EBEA6E8C4AE}" srcOrd="2" destOrd="0" presId="urn:microsoft.com/office/officeart/2005/8/layout/hList2#15"/>
    <dgm:cxn modelId="{FB1B098D-B063-4F23-AEBB-563EC850F9A4}" type="presParOf" srcId="{A3DA82E4-0838-4B9D-9C10-23254C04EBA4}" destId="{86F441E0-0F59-4277-BF65-D14B3A70FE75}" srcOrd="5" destOrd="0" presId="urn:microsoft.com/office/officeart/2005/8/layout/hList2#15"/>
    <dgm:cxn modelId="{B8363F2F-022C-4D32-90AE-6595EA7A0363}" type="presParOf" srcId="{A3DA82E4-0838-4B9D-9C10-23254C04EBA4}" destId="{53B74D02-9126-4111-B342-E80EAB1DD0C6}" srcOrd="6" destOrd="0" presId="urn:microsoft.com/office/officeart/2005/8/layout/hList2#15"/>
    <dgm:cxn modelId="{707861EC-85F7-46C5-AA3F-BE7310ED545B}" type="presParOf" srcId="{53B74D02-9126-4111-B342-E80EAB1DD0C6}" destId="{D62AEF49-6CBB-4885-B220-2B52760C3E13}" srcOrd="0" destOrd="0" presId="urn:microsoft.com/office/officeart/2005/8/layout/hList2#15"/>
    <dgm:cxn modelId="{152433CD-B527-47ED-87EF-97D0C3AC5EB7}" type="presParOf" srcId="{53B74D02-9126-4111-B342-E80EAB1DD0C6}" destId="{E06E5E0D-A87A-4FFD-BDF1-761C20F37E46}" srcOrd="1" destOrd="0" presId="urn:microsoft.com/office/officeart/2005/8/layout/hList2#15"/>
    <dgm:cxn modelId="{5CC983BA-DE71-4956-B8B9-98648A7C5D7B}" type="presParOf" srcId="{53B74D02-9126-4111-B342-E80EAB1DD0C6}" destId="{27D8D5E4-3E00-4F90-AF65-3DA3AEC472A8}" srcOrd="2" destOrd="0" presId="urn:microsoft.com/office/officeart/2005/8/layout/hList2#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solidFill>
              <a:latin typeface="+mn-lt"/>
            </a:rPr>
            <a:t>Trame à maillage étroit, enduite de substances neutres (vaseline, paraffine)     et/ou de </a:t>
          </a:r>
          <a:r>
            <a:rPr lang="fr-FR" sz="1400" dirty="0" err="1" smtClean="0">
              <a:solidFill>
                <a:schemeClr val="tx1"/>
              </a:solidFill>
              <a:latin typeface="+mn-lt"/>
            </a:rPr>
            <a:t>lipidocolloïde</a:t>
          </a:r>
          <a:r>
            <a:rPr lang="fr-FR" sz="1400" dirty="0" smtClean="0">
              <a:solidFill>
                <a:schemeClr val="tx1"/>
              </a:solidFill>
              <a:latin typeface="+mn-lt"/>
            </a:rPr>
            <a:t> ou de silicone</a:t>
          </a:r>
          <a:endParaRPr lang="fr-FR" sz="1400" dirty="0">
            <a:solidFill>
              <a:schemeClr val="tx1"/>
            </a:solidFill>
            <a:latin typeface="+mn-lt"/>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chemeClr val="tx1"/>
              </a:solidFill>
              <a:latin typeface="+mn-lt"/>
            </a:rPr>
            <a:t>Non adhérent</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rPr>
            <a:t>Plaies exsudatives</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192BA5C9-C5C7-4D89-BD91-72AE906AC437}">
      <dgm:prSet phldrT="[Texte]" custT="1"/>
      <dgm:spPr/>
      <dgm:t>
        <a:bodyPr/>
        <a:lstStyle/>
        <a:p>
          <a:endParaRPr lang="fr-FR" sz="1400" dirty="0" smtClean="0">
            <a:solidFill>
              <a:schemeClr val="tx1"/>
            </a:solidFill>
          </a:endParaRPr>
        </a:p>
      </dgm:t>
    </dgm:pt>
    <dgm:pt modelId="{9BA2587E-9A17-485F-9540-0420C7156BFF}" type="parTrans" cxnId="{3E7A0DC0-6F2A-437D-B0B7-91CC2383E28C}">
      <dgm:prSet/>
      <dgm:spPr/>
      <dgm:t>
        <a:bodyPr/>
        <a:lstStyle/>
        <a:p>
          <a:endParaRPr lang="fr-FR"/>
        </a:p>
      </dgm:t>
    </dgm:pt>
    <dgm:pt modelId="{5E55B4FF-04BC-400A-A239-D8CF69310045}" type="sibTrans" cxnId="{3E7A0DC0-6F2A-437D-B0B7-91CC2383E28C}">
      <dgm:prSet/>
      <dgm:spPr/>
      <dgm:t>
        <a:bodyPr/>
        <a:lstStyle/>
        <a:p>
          <a:endParaRPr lang="fr-FR"/>
        </a:p>
      </dgm:t>
    </dgm:pt>
    <dgm:pt modelId="{5D93FD02-1258-4E38-BBDF-DDC2524C5C7C}">
      <dgm:prSet phldrT="[Texte]" custT="1"/>
      <dgm:spPr/>
      <dgm:t>
        <a:bodyPr/>
        <a:lstStyle/>
        <a:p>
          <a:r>
            <a:rPr lang="fr-FR" sz="1400" dirty="0" smtClean="0">
              <a:solidFill>
                <a:schemeClr val="tx1"/>
              </a:solidFill>
              <a:latin typeface="+mn-lt"/>
            </a:rPr>
            <a:t>Plaie non exsudative</a:t>
          </a:r>
        </a:p>
      </dgm:t>
    </dgm:pt>
    <dgm:pt modelId="{BA84051A-5070-4B3B-9BC9-9C6C220D96DE}" type="parTrans" cxnId="{922F97C9-183A-44F6-99FA-EC7A9B8D8DF0}">
      <dgm:prSet/>
      <dgm:spPr/>
      <dgm:t>
        <a:bodyPr/>
        <a:lstStyle/>
        <a:p>
          <a:endParaRPr lang="fr-FR"/>
        </a:p>
      </dgm:t>
    </dgm:pt>
    <dgm:pt modelId="{C0E7F5CC-A504-4B3C-B8B0-92A9FE95963D}" type="sibTrans" cxnId="{922F97C9-183A-44F6-99FA-EC7A9B8D8DF0}">
      <dgm:prSet/>
      <dgm:spPr/>
      <dgm:t>
        <a:bodyPr/>
        <a:lstStyle/>
        <a:p>
          <a:endParaRPr lang="fr-FR"/>
        </a:p>
      </dgm:t>
    </dgm:pt>
    <dgm:pt modelId="{D612EEFB-F25A-4123-8947-A1AB637661FF}">
      <dgm:prSet custT="1"/>
      <dgm:spPr/>
      <dgm:t>
        <a:bodyPr/>
        <a:lstStyle/>
        <a:p>
          <a:r>
            <a:rPr lang="fr-FR" sz="1400" dirty="0" smtClean="0">
              <a:solidFill>
                <a:schemeClr val="tx1"/>
              </a:solidFill>
              <a:latin typeface="+mn-lt"/>
            </a:rPr>
            <a:t>Non absorbant</a:t>
          </a:r>
          <a:endParaRPr lang="fr-FR" sz="1400" dirty="0">
            <a:solidFill>
              <a:schemeClr val="tx1"/>
            </a:solidFill>
            <a:latin typeface="+mn-lt"/>
          </a:endParaRPr>
        </a:p>
      </dgm:t>
    </dgm:pt>
    <dgm:pt modelId="{8D33C0A6-634F-4E35-BE5C-839152428711}" type="parTrans" cxnId="{CC9CC131-E797-48DC-9513-D87C39B32457}">
      <dgm:prSet/>
      <dgm:spPr/>
      <dgm:t>
        <a:bodyPr/>
        <a:lstStyle/>
        <a:p>
          <a:endParaRPr lang="fr-FR"/>
        </a:p>
      </dgm:t>
    </dgm:pt>
    <dgm:pt modelId="{E62351D3-31D3-4A17-9C8C-F5555DD8D653}" type="sibTrans" cxnId="{CC9CC131-E797-48DC-9513-D87C39B32457}">
      <dgm:prSet/>
      <dgm:spPr/>
      <dgm:t>
        <a:bodyPr/>
        <a:lstStyle/>
        <a:p>
          <a:endParaRPr lang="fr-FR"/>
        </a:p>
      </dgm:t>
    </dgm:pt>
    <dgm:pt modelId="{EBC2073D-635D-42EE-9F74-28F598FF8CC9}">
      <dgm:prSet custT="1"/>
      <dgm:spPr/>
      <dgm:t>
        <a:bodyPr/>
        <a:lstStyle/>
        <a:p>
          <a:r>
            <a:rPr lang="fr-FR" sz="1400" dirty="0" smtClean="0">
              <a:solidFill>
                <a:schemeClr val="tx1"/>
              </a:solidFill>
              <a:latin typeface="+mn-lt"/>
            </a:rPr>
            <a:t>Respect du bourgeon charnu</a:t>
          </a:r>
          <a:endParaRPr lang="fr-FR" sz="1400" dirty="0">
            <a:solidFill>
              <a:schemeClr val="tx1"/>
            </a:solidFill>
            <a:latin typeface="+mn-lt"/>
          </a:endParaRPr>
        </a:p>
      </dgm:t>
    </dgm:pt>
    <dgm:pt modelId="{C81AD874-73E1-41FF-911B-10A2F2AAFA5F}" type="parTrans" cxnId="{EF5AD72A-83CB-4B1C-B22C-E91AC56E9E1E}">
      <dgm:prSet/>
      <dgm:spPr/>
      <dgm:t>
        <a:bodyPr/>
        <a:lstStyle/>
        <a:p>
          <a:endParaRPr lang="fr-FR"/>
        </a:p>
      </dgm:t>
    </dgm:pt>
    <dgm:pt modelId="{CBB3A1DF-6BD5-4AD6-B5CD-6BF43D2F5DE6}" type="sibTrans" cxnId="{EF5AD72A-83CB-4B1C-B22C-E91AC56E9E1E}">
      <dgm:prSet/>
      <dgm:spPr/>
      <dgm:t>
        <a:bodyPr/>
        <a:lstStyle/>
        <a:p>
          <a:endParaRPr lang="fr-FR"/>
        </a:p>
      </dgm:t>
    </dgm:pt>
    <dgm:pt modelId="{B7B10490-5489-465F-AB6A-B2D44533DA7E}">
      <dgm:prSet phldrT="[Texte]" custT="1"/>
      <dgm:spPr/>
      <dgm:t>
        <a:bodyPr/>
        <a:lstStyle/>
        <a:p>
          <a:r>
            <a:rPr lang="fr-FR" sz="1400" dirty="0" smtClean="0">
              <a:solidFill>
                <a:schemeClr val="tx1"/>
              </a:solidFill>
              <a:latin typeface="+mn-lt"/>
            </a:rPr>
            <a:t>Épidémisation ou ré-</a:t>
          </a:r>
          <a:r>
            <a:rPr lang="fr-FR" sz="1400" dirty="0" err="1" smtClean="0">
              <a:solidFill>
                <a:schemeClr val="tx1"/>
              </a:solidFill>
              <a:latin typeface="+mn-lt"/>
            </a:rPr>
            <a:t>épidermisation</a:t>
          </a:r>
          <a:r>
            <a:rPr lang="fr-FR" sz="1400" dirty="0" smtClean="0">
              <a:solidFill>
                <a:schemeClr val="tx1"/>
              </a:solidFill>
              <a:latin typeface="+mn-lt"/>
            </a:rPr>
            <a:t>, bourgeonnement</a:t>
          </a:r>
        </a:p>
      </dgm:t>
    </dgm:pt>
    <dgm:pt modelId="{67DB3770-8512-4701-B61D-C8880CD3640A}" type="parTrans" cxnId="{34FAFB1D-07C0-4F82-B539-4BC39413B46A}">
      <dgm:prSet/>
      <dgm:spPr/>
      <dgm:t>
        <a:bodyPr/>
        <a:lstStyle/>
        <a:p>
          <a:endParaRPr lang="fr-FR"/>
        </a:p>
      </dgm:t>
    </dgm:pt>
    <dgm:pt modelId="{46981B34-319E-41C0-B805-67555FE37ED8}" type="sibTrans" cxnId="{34FAFB1D-07C0-4F82-B539-4BC39413B46A}">
      <dgm:prSet/>
      <dgm:spPr/>
      <dgm:t>
        <a:bodyPr/>
        <a:lstStyle/>
        <a:p>
          <a:endParaRPr lang="fr-FR"/>
        </a:p>
      </dgm:t>
    </dgm:pt>
    <dgm:pt modelId="{9D8DF3C5-391B-48D4-BA88-6853A790819B}">
      <dgm:prSet phldrT="[Texte]" custT="1"/>
      <dgm:spPr/>
      <dgm:t>
        <a:bodyPr/>
        <a:lstStyle/>
        <a:p>
          <a:r>
            <a:rPr lang="fr-FR" sz="1400" dirty="0" smtClean="0">
              <a:solidFill>
                <a:schemeClr val="tx1"/>
              </a:solidFill>
            </a:rPr>
            <a:t>Plaies  nécrosées</a:t>
          </a:r>
        </a:p>
      </dgm:t>
    </dgm:pt>
    <dgm:pt modelId="{1767A04A-D0E3-43FC-8186-26CDB2258585}" type="parTrans" cxnId="{0CAF3BDE-5652-4690-819D-03D876076FF2}">
      <dgm:prSet/>
      <dgm:spPr/>
      <dgm:t>
        <a:bodyPr/>
        <a:lstStyle/>
        <a:p>
          <a:endParaRPr lang="fr-FR"/>
        </a:p>
      </dgm:t>
    </dgm:pt>
    <dgm:pt modelId="{034205BC-6A5E-4EF9-B47D-993160E081B1}" type="sibTrans" cxnId="{0CAF3BDE-5652-4690-819D-03D876076FF2}">
      <dgm:prSet/>
      <dgm:spPr/>
      <dgm:t>
        <a:bodyPr/>
        <a:lstStyle/>
        <a:p>
          <a:endParaRPr lang="fr-FR"/>
        </a:p>
      </dgm:t>
    </dgm:pt>
    <dgm:pt modelId="{87337DEC-0A5E-4940-BE53-8C2327616D50}">
      <dgm:prSet phldrT="[Texte]" custT="1"/>
      <dgm:spPr/>
      <dgm:t>
        <a:bodyPr/>
        <a:lstStyle/>
        <a:p>
          <a:r>
            <a:rPr lang="fr-FR" sz="1400" dirty="0" smtClean="0">
              <a:solidFill>
                <a:schemeClr val="tx1"/>
              </a:solidFill>
              <a:latin typeface="+mn-lt"/>
            </a:rPr>
            <a:t>Greffe en pastille, peau mince, totale, zone donneuse de greffe peau mince</a:t>
          </a:r>
        </a:p>
      </dgm:t>
    </dgm:pt>
    <dgm:pt modelId="{40BD826D-2B50-42F7-B4C6-CC0ACE34649E}" type="parTrans" cxnId="{47CBAA7A-8C80-431A-A1BE-C279B2FC1E52}">
      <dgm:prSet/>
      <dgm:spPr/>
      <dgm:t>
        <a:bodyPr/>
        <a:lstStyle/>
        <a:p>
          <a:endParaRPr lang="fr-FR"/>
        </a:p>
      </dgm:t>
    </dgm:pt>
    <dgm:pt modelId="{503AE384-CDA1-4EB1-B9D1-E9CDA8C890FE}" type="sibTrans" cxnId="{47CBAA7A-8C80-431A-A1BE-C279B2FC1E52}">
      <dgm:prSet/>
      <dgm:spPr/>
      <dgm:t>
        <a:bodyPr/>
        <a:lstStyle/>
        <a:p>
          <a:endParaRPr lang="fr-FR"/>
        </a:p>
      </dgm:t>
    </dgm:pt>
    <dgm:pt modelId="{D2A778B9-C979-4151-9737-5B1338B344F1}">
      <dgm:prSet phldrT="[Texte]" custT="1"/>
      <dgm:spPr/>
      <dgm:t>
        <a:bodyPr/>
        <a:lstStyle/>
        <a:p>
          <a:r>
            <a:rPr lang="fr-FR" sz="1400" dirty="0" smtClean="0">
              <a:solidFill>
                <a:schemeClr val="tx1"/>
              </a:solidFill>
            </a:rPr>
            <a:t>Allergie</a:t>
          </a:r>
        </a:p>
      </dgm:t>
    </dgm:pt>
    <dgm:pt modelId="{FA2DB76C-D0DB-4333-8405-9B0B1B66FC63}" type="parTrans" cxnId="{D4876C99-AA95-4962-A27E-035698D8328E}">
      <dgm:prSet/>
      <dgm:spPr/>
      <dgm:t>
        <a:bodyPr/>
        <a:lstStyle/>
        <a:p>
          <a:endParaRPr lang="fr-FR"/>
        </a:p>
      </dgm:t>
    </dgm:pt>
    <dgm:pt modelId="{B7B4DC83-C318-4027-B7B9-6A03482B56EB}" type="sibTrans" cxnId="{D4876C99-AA95-4962-A27E-035698D8328E}">
      <dgm:prSet/>
      <dgm:spPr/>
      <dgm:t>
        <a:bodyPr/>
        <a:lstStyle/>
        <a:p>
          <a:endParaRPr lang="fr-FR"/>
        </a:p>
      </dgm:t>
    </dgm:pt>
    <dgm:pt modelId="{0A654DA5-398B-44C7-9310-94ABB7316F4B}">
      <dgm:prSet phldrT="[Texte]" custT="1"/>
      <dgm:spPr/>
      <dgm:t>
        <a:bodyPr/>
        <a:lstStyle/>
        <a:p>
          <a:r>
            <a:rPr lang="fr-FR" sz="1400" dirty="0" smtClean="0">
              <a:solidFill>
                <a:schemeClr val="tx1"/>
              </a:solidFill>
              <a:latin typeface="+mn-lt"/>
            </a:rPr>
            <a:t>Non allergisant </a:t>
          </a:r>
          <a:endParaRPr lang="fr-FR" sz="1400" dirty="0">
            <a:solidFill>
              <a:schemeClr val="tx1"/>
            </a:solidFill>
            <a:latin typeface="+mn-lt"/>
          </a:endParaRPr>
        </a:p>
      </dgm:t>
    </dgm:pt>
    <dgm:pt modelId="{EE53392C-255F-414E-9C3B-FA62FC770E2C}" type="parTrans" cxnId="{2F28D8B1-0EF4-4742-94B6-76A8AF362BD1}">
      <dgm:prSet/>
      <dgm:spPr/>
      <dgm:t>
        <a:bodyPr/>
        <a:lstStyle/>
        <a:p>
          <a:endParaRPr lang="fr-FR"/>
        </a:p>
      </dgm:t>
    </dgm:pt>
    <dgm:pt modelId="{5D943A9F-8026-4C70-85BE-E6DF278EF493}" type="sibTrans" cxnId="{2F28D8B1-0EF4-4742-94B6-76A8AF362BD1}">
      <dgm:prSet/>
      <dgm:spPr/>
      <dgm:t>
        <a:bodyPr/>
        <a:lstStyle/>
        <a:p>
          <a:endParaRPr lang="fr-FR"/>
        </a:p>
      </dgm:t>
    </dgm:pt>
    <dgm:pt modelId="{84D9B63E-C3D6-430F-8DCC-ADDF1F0899AB}">
      <dgm:prSet phldrT="[Texte]" custT="1"/>
      <dgm:spPr/>
      <dgm:t>
        <a:bodyPr/>
        <a:lstStyle/>
        <a:p>
          <a:r>
            <a:rPr lang="fr-FR" sz="1400" dirty="0" smtClean="0">
              <a:solidFill>
                <a:schemeClr val="tx1"/>
              </a:solidFill>
              <a:latin typeface="+mn-lt"/>
            </a:rPr>
            <a:t>Interface entre le lit de la plaie et un pansement secondaire</a:t>
          </a:r>
        </a:p>
      </dgm:t>
    </dgm:pt>
    <dgm:pt modelId="{F49C7CC7-94E5-4B15-B036-010DB07AB1DF}" type="parTrans" cxnId="{101E51EB-53BB-4AA2-9F29-38C46A705420}">
      <dgm:prSet/>
      <dgm:spPr/>
      <dgm:t>
        <a:bodyPr/>
        <a:lstStyle/>
        <a:p>
          <a:endParaRPr lang="fr-FR"/>
        </a:p>
      </dgm:t>
    </dgm:pt>
    <dgm:pt modelId="{5FC1F5E9-45D3-48E7-851E-B0DC80A9429E}" type="sibTrans" cxnId="{101E51EB-53BB-4AA2-9F29-38C46A705420}">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50378" custLinFactNeighborX="14294">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84789" custLinFactNeighborY="-2872">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24618" custLinFactNeighborX="12755">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35705" custLinFactNeighborY="-192">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62954" custScaleY="110317" custLinFactNeighborX="20794" custLinFactNeighborY="5290">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75155" custLinFactNeighborY="2415">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23244" custLinFactNeighborX="19708">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17197" custLinFactNeighborY="-153">
        <dgm:presLayoutVars>
          <dgm:chMax val="0"/>
          <dgm:bulletEnabled val="1"/>
        </dgm:presLayoutVars>
      </dgm:prSet>
      <dgm:spPr/>
      <dgm:t>
        <a:bodyPr/>
        <a:lstStyle/>
        <a:p>
          <a:endParaRPr lang="fr-FR"/>
        </a:p>
      </dgm:t>
    </dgm:pt>
  </dgm:ptLst>
  <dgm:cxnLst>
    <dgm:cxn modelId="{0CAF3BDE-5652-4690-819D-03D876076FF2}" srcId="{38E6DBE7-7112-4541-A8A9-1633CD979543}" destId="{9D8DF3C5-391B-48D4-BA88-6853A790819B}" srcOrd="1" destOrd="0" parTransId="{1767A04A-D0E3-43FC-8186-26CDB2258585}" sibTransId="{034205BC-6A5E-4EF9-B47D-993160E081B1}"/>
    <dgm:cxn modelId="{59145CC6-4AF2-4E5E-BACC-923E93333F49}" srcId="{720B3F45-2A54-4ACD-AD3D-68EA69286346}" destId="{38E6DBE7-7112-4541-A8A9-1633CD979543}" srcOrd="3" destOrd="0" parTransId="{32D49EE9-CCBD-4E6F-B67A-8B2C14A3F8E0}" sibTransId="{60F19D74-C85C-4D3C-97B8-5156A99A9163}"/>
    <dgm:cxn modelId="{5494923D-040F-47A4-8A59-9616C0A8A64C}" srcId="{720B3F45-2A54-4ACD-AD3D-68EA69286346}" destId="{0B70663D-62B5-4C9E-BE52-82082DED7952}" srcOrd="1" destOrd="0" parTransId="{D4D23C1E-A2E3-4429-A086-B07C7574C40A}" sibTransId="{13C7C3B0-8FDE-483F-81B3-45253DA30EFA}"/>
    <dgm:cxn modelId="{38815143-D652-46BB-BB49-29E8B765C3FF}" type="presOf" srcId="{720B3F45-2A54-4ACD-AD3D-68EA69286346}" destId="{A3DA82E4-0838-4B9D-9C10-23254C04EBA4}" srcOrd="0" destOrd="0" presId="urn:microsoft.com/office/officeart/2005/8/layout/hList2#20"/>
    <dgm:cxn modelId="{AF7F21D1-1560-44C1-AEB1-0D2A816A9711}" type="presOf" srcId="{9D8DF3C5-391B-48D4-BA88-6853A790819B}" destId="{E06E5E0D-A87A-4FFD-BDF1-761C20F37E46}" srcOrd="0" destOrd="1" presId="urn:microsoft.com/office/officeart/2005/8/layout/hList2#20"/>
    <dgm:cxn modelId="{47CBAA7A-8C80-431A-A1BE-C279B2FC1E52}" srcId="{31BB56D9-4937-4878-9593-3ACB74D74A7B}" destId="{87337DEC-0A5E-4940-BE53-8C2327616D50}" srcOrd="2" destOrd="0" parTransId="{40BD826D-2B50-42F7-B4C6-CC0ACE34649E}" sibTransId="{503AE384-CDA1-4EB1-B9D1-E9CDA8C890FE}"/>
    <dgm:cxn modelId="{89633D9E-44B3-4D0C-A5E9-CD11D98139BA}" type="presOf" srcId="{0B70663D-62B5-4C9E-BE52-82082DED7952}" destId="{2AD79307-8F9E-423B-BA59-6B7293686B6D}" srcOrd="0" destOrd="0" presId="urn:microsoft.com/office/officeart/2005/8/layout/hList2#20"/>
    <dgm:cxn modelId="{F2FF32FC-B852-4776-9CFE-D1B2537D2DA2}" type="presOf" srcId="{C870D6B5-08F0-45D9-BE47-BF1E972C5844}" destId="{7FB43C48-5627-4D5B-B2EC-0E112D3B458E}" srcOrd="0" destOrd="0" presId="urn:microsoft.com/office/officeart/2005/8/layout/hList2#20"/>
    <dgm:cxn modelId="{BEB3D5B6-E9F9-4D77-91E4-90D4542E6375}" type="presOf" srcId="{3FDBAF64-3930-4583-A915-E6E2E2825CB2}" destId="{E06E5E0D-A87A-4FFD-BDF1-761C20F37E46}" srcOrd="0" destOrd="0" presId="urn:microsoft.com/office/officeart/2005/8/layout/hList2#20"/>
    <dgm:cxn modelId="{3E7A0DC0-6F2A-437D-B0B7-91CC2383E28C}" srcId="{38E6DBE7-7112-4541-A8A9-1633CD979543}" destId="{192BA5C9-C5C7-4D89-BD91-72AE906AC437}" srcOrd="3" destOrd="0" parTransId="{9BA2587E-9A17-485F-9540-0420C7156BFF}" sibTransId="{5E55B4FF-04BC-400A-A239-D8CF69310045}"/>
    <dgm:cxn modelId="{2F28D8B1-0EF4-4742-94B6-76A8AF362BD1}" srcId="{0B70663D-62B5-4C9E-BE52-82082DED7952}" destId="{0A654DA5-398B-44C7-9310-94ABB7316F4B}" srcOrd="1" destOrd="0" parTransId="{EE53392C-255F-414E-9C3B-FA62FC770E2C}" sibTransId="{5D943A9F-8026-4C70-85BE-E6DF278EF493}"/>
    <dgm:cxn modelId="{DD658810-C3C7-45CA-B050-4F7A13B06F5D}" type="presOf" srcId="{D612EEFB-F25A-4123-8947-A1AB637661FF}" destId="{A39D6B3F-43B8-45D4-AF8A-E164F4866F53}" srcOrd="0" destOrd="2" presId="urn:microsoft.com/office/officeart/2005/8/layout/hList2#20"/>
    <dgm:cxn modelId="{67CEAEE1-5F04-416C-B191-3171E924ACD2}" type="presOf" srcId="{EBC2073D-635D-42EE-9F74-28F598FF8CC9}" destId="{A39D6B3F-43B8-45D4-AF8A-E164F4866F53}" srcOrd="0" destOrd="3" presId="urn:microsoft.com/office/officeart/2005/8/layout/hList2#20"/>
    <dgm:cxn modelId="{C37F192E-1D81-46C6-B349-6576CE51164E}" type="presOf" srcId="{0A654DA5-398B-44C7-9310-94ABB7316F4B}" destId="{A39D6B3F-43B8-45D4-AF8A-E164F4866F53}" srcOrd="0" destOrd="1" presId="urn:microsoft.com/office/officeart/2005/8/layout/hList2#20"/>
    <dgm:cxn modelId="{4D883FBC-CB87-4063-9499-39932ED821C1}" srcId="{720B3F45-2A54-4ACD-AD3D-68EA69286346}" destId="{31BB56D9-4937-4878-9593-3ACB74D74A7B}" srcOrd="2" destOrd="0" parTransId="{7A13FD02-29BC-4EB6-912E-EF947E1B518C}" sibTransId="{B8999D48-0D18-4BFE-9BED-D7CC68AEB57D}"/>
    <dgm:cxn modelId="{D4876C99-AA95-4962-A27E-035698D8328E}" srcId="{38E6DBE7-7112-4541-A8A9-1633CD979543}" destId="{D2A778B9-C979-4151-9737-5B1338B344F1}" srcOrd="2" destOrd="0" parTransId="{FA2DB76C-D0DB-4333-8405-9B0B1B66FC63}" sibTransId="{B7B4DC83-C318-4027-B7B9-6A03482B56EB}"/>
    <dgm:cxn modelId="{F818DB9D-D326-4D2A-8F73-EF03EEE53365}" srcId="{38E6DBE7-7112-4541-A8A9-1633CD979543}" destId="{3FDBAF64-3930-4583-A915-E6E2E2825CB2}" srcOrd="0" destOrd="0" parTransId="{7C52E029-BF90-4A8D-BA89-0EA180218A0D}" sibTransId="{DBA9677B-DA00-4155-B0CF-874A5B33D31D}"/>
    <dgm:cxn modelId="{83C33098-E878-4B10-95F4-13F07ACD14E3}" type="presOf" srcId="{4B84C085-D1D1-41A2-80AE-093B96A7C111}" destId="{FB2E3360-F02C-482C-B41E-5C7DF2BB9F5D}" srcOrd="0" destOrd="0" presId="urn:microsoft.com/office/officeart/2005/8/layout/hList2#20"/>
    <dgm:cxn modelId="{34FAFB1D-07C0-4F82-B539-4BC39413B46A}" srcId="{31BB56D9-4937-4878-9593-3ACB74D74A7B}" destId="{B7B10490-5489-465F-AB6A-B2D44533DA7E}" srcOrd="1" destOrd="0" parTransId="{67DB3770-8512-4701-B61D-C8880CD3640A}" sibTransId="{46981B34-319E-41C0-B805-67555FE37ED8}"/>
    <dgm:cxn modelId="{E9C2D119-9C28-4096-8255-AA1A11C7D467}" type="presOf" srcId="{87337DEC-0A5E-4940-BE53-8C2327616D50}" destId="{42F69F4C-6E85-4C32-8AA1-ACFAD1B89D49}" srcOrd="0" destOrd="2"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922F97C9-183A-44F6-99FA-EC7A9B8D8DF0}" srcId="{31BB56D9-4937-4878-9593-3ACB74D74A7B}" destId="{5D93FD02-1258-4E38-BBDF-DDC2524C5C7C}" srcOrd="0" destOrd="0" parTransId="{BA84051A-5070-4B3B-9BC9-9C6C220D96DE}" sibTransId="{C0E7F5CC-A504-4B3C-B8B0-92A9FE95963D}"/>
    <dgm:cxn modelId="{762C0D64-2E60-466E-A219-5F640EAD421C}" type="presOf" srcId="{5D93FD02-1258-4E38-BBDF-DDC2524C5C7C}" destId="{42F69F4C-6E85-4C32-8AA1-ACFAD1B89D49}" srcOrd="0" destOrd="0" presId="urn:microsoft.com/office/officeart/2005/8/layout/hList2#20"/>
    <dgm:cxn modelId="{A19D8A3A-7F94-4091-86A9-1CBCD1A572BD}" type="presOf" srcId="{B7B10490-5489-465F-AB6A-B2D44533DA7E}" destId="{42F69F4C-6E85-4C32-8AA1-ACFAD1B89D49}" srcOrd="0" destOrd="1" presId="urn:microsoft.com/office/officeart/2005/8/layout/hList2#20"/>
    <dgm:cxn modelId="{A1CF4877-82FB-4324-8449-D7DC2164E48A}" type="presOf" srcId="{D2A778B9-C979-4151-9737-5B1338B344F1}" destId="{E06E5E0D-A87A-4FFD-BDF1-761C20F37E46}" srcOrd="0" destOrd="2" presId="urn:microsoft.com/office/officeart/2005/8/layout/hList2#20"/>
    <dgm:cxn modelId="{3E945676-3F76-4A88-A346-5FB7B4F9237A}" srcId="{720B3F45-2A54-4ACD-AD3D-68EA69286346}" destId="{4B84C085-D1D1-41A2-80AE-093B96A7C111}" srcOrd="0" destOrd="0" parTransId="{64C930A1-D256-4E23-823C-33DAF2AFD4B8}" sibTransId="{AC46B1AC-F698-455B-83EB-1D7EA57ACC46}"/>
    <dgm:cxn modelId="{101E51EB-53BB-4AA2-9F29-38C46A705420}" srcId="{31BB56D9-4937-4878-9593-3ACB74D74A7B}" destId="{84D9B63E-C3D6-430F-8DCC-ADDF1F0899AB}" srcOrd="3" destOrd="0" parTransId="{F49C7CC7-94E5-4B15-B036-010DB07AB1DF}" sibTransId="{5FC1F5E9-45D3-48E7-851E-B0DC80A9429E}"/>
    <dgm:cxn modelId="{507C6A8C-F447-432F-BC68-6654F440DA01}" type="presOf" srcId="{31BB56D9-4937-4878-9593-3ACB74D74A7B}" destId="{E4A87278-9D6F-4BBC-AB16-6EBEA6E8C4AE}" srcOrd="0" destOrd="0" presId="urn:microsoft.com/office/officeart/2005/8/layout/hList2#20"/>
    <dgm:cxn modelId="{F0D088B8-926F-43FE-9DAF-C9CC59CD50A4}" type="presOf" srcId="{5C971994-5D2A-4370-A088-C7D5F6EC822B}" destId="{A39D6B3F-43B8-45D4-AF8A-E164F4866F53}" srcOrd="0" destOrd="0" presId="urn:microsoft.com/office/officeart/2005/8/layout/hList2#20"/>
    <dgm:cxn modelId="{CC9CC131-E797-48DC-9513-D87C39B32457}" srcId="{0B70663D-62B5-4C9E-BE52-82082DED7952}" destId="{D612EEFB-F25A-4123-8947-A1AB637661FF}" srcOrd="2" destOrd="0" parTransId="{8D33C0A6-634F-4E35-BE5C-839152428711}" sibTransId="{E62351D3-31D3-4A17-9C8C-F5555DD8D653}"/>
    <dgm:cxn modelId="{EF5AD72A-83CB-4B1C-B22C-E91AC56E9E1E}" srcId="{0B70663D-62B5-4C9E-BE52-82082DED7952}" destId="{EBC2073D-635D-42EE-9F74-28F598FF8CC9}" srcOrd="3" destOrd="0" parTransId="{C81AD874-73E1-41FF-911B-10A2F2AAFA5F}" sibTransId="{CBB3A1DF-6BD5-4AD6-B5CD-6BF43D2F5DE6}"/>
    <dgm:cxn modelId="{5CDD47F0-126C-46AC-82A7-394BB4E4A664}" srcId="{4B84C085-D1D1-41A2-80AE-093B96A7C111}" destId="{C870D6B5-08F0-45D9-BE47-BF1E972C5844}" srcOrd="0" destOrd="0" parTransId="{B995712A-4429-4F91-B8CD-6640BFA311AD}" sibTransId="{3C6ACAC0-4DFF-4E3E-A7DE-332543FB7D01}"/>
    <dgm:cxn modelId="{697F0FBF-0A26-4B39-8730-2F2BBD2856C8}" type="presOf" srcId="{192BA5C9-C5C7-4D89-BD91-72AE906AC437}" destId="{E06E5E0D-A87A-4FFD-BDF1-761C20F37E46}" srcOrd="0" destOrd="3" presId="urn:microsoft.com/office/officeart/2005/8/layout/hList2#20"/>
    <dgm:cxn modelId="{22E8F46F-89AC-4AB5-BC96-A5150235A7E5}" type="presOf" srcId="{84D9B63E-C3D6-430F-8DCC-ADDF1F0899AB}" destId="{42F69F4C-6E85-4C32-8AA1-ACFAD1B89D49}" srcOrd="0" destOrd="3" presId="urn:microsoft.com/office/officeart/2005/8/layout/hList2#20"/>
    <dgm:cxn modelId="{A380C54A-D165-46B7-B5F9-AF9155E03F21}" type="presOf" srcId="{38E6DBE7-7112-4541-A8A9-1633CD979543}" destId="{27D8D5E4-3E00-4F90-AF65-3DA3AEC472A8}" srcOrd="0" destOrd="0" presId="urn:microsoft.com/office/officeart/2005/8/layout/hList2#20"/>
    <dgm:cxn modelId="{3F745D9B-560A-4DA4-9D16-87142E5ED0B2}" type="presParOf" srcId="{A3DA82E4-0838-4B9D-9C10-23254C04EBA4}" destId="{BAF9F507-7EBC-4939-B99D-4A4092828732}" srcOrd="0" destOrd="0" presId="urn:microsoft.com/office/officeart/2005/8/layout/hList2#20"/>
    <dgm:cxn modelId="{ADB39AEB-F4FD-468D-99FD-E43895A8A597}" type="presParOf" srcId="{BAF9F507-7EBC-4939-B99D-4A4092828732}" destId="{9119969E-8FEC-42D9-9C50-BA773B32F5D2}" srcOrd="0" destOrd="0" presId="urn:microsoft.com/office/officeart/2005/8/layout/hList2#20"/>
    <dgm:cxn modelId="{A05A3B31-4D3F-4C59-94F7-E9540C1E345E}" type="presParOf" srcId="{BAF9F507-7EBC-4939-B99D-4A4092828732}" destId="{7FB43C48-5627-4D5B-B2EC-0E112D3B458E}" srcOrd="1" destOrd="0" presId="urn:microsoft.com/office/officeart/2005/8/layout/hList2#20"/>
    <dgm:cxn modelId="{7F04C13C-15F0-4477-9F8B-2249B5AF1860}" type="presParOf" srcId="{BAF9F507-7EBC-4939-B99D-4A4092828732}" destId="{FB2E3360-F02C-482C-B41E-5C7DF2BB9F5D}" srcOrd="2" destOrd="0" presId="urn:microsoft.com/office/officeart/2005/8/layout/hList2#20"/>
    <dgm:cxn modelId="{67D187C8-CF0C-4BFF-B663-52B503293D11}" type="presParOf" srcId="{A3DA82E4-0838-4B9D-9C10-23254C04EBA4}" destId="{2C33BA5A-1EF4-4F50-9F74-161C2AF47A4F}" srcOrd="1" destOrd="0" presId="urn:microsoft.com/office/officeart/2005/8/layout/hList2#20"/>
    <dgm:cxn modelId="{5ACCD6FB-43CA-49C4-B177-FEC661827E29}" type="presParOf" srcId="{A3DA82E4-0838-4B9D-9C10-23254C04EBA4}" destId="{4F15EC69-F92F-4F71-A741-392308B7AC23}" srcOrd="2" destOrd="0" presId="urn:microsoft.com/office/officeart/2005/8/layout/hList2#20"/>
    <dgm:cxn modelId="{065DD32B-6DBA-42F7-B718-78EFD404C13C}" type="presParOf" srcId="{4F15EC69-F92F-4F71-A741-392308B7AC23}" destId="{A5DFE30E-9D97-482A-8B0B-75E726A17985}" srcOrd="0" destOrd="0" presId="urn:microsoft.com/office/officeart/2005/8/layout/hList2#20"/>
    <dgm:cxn modelId="{652ABA66-1149-40A7-8936-3CDFA640170D}" type="presParOf" srcId="{4F15EC69-F92F-4F71-A741-392308B7AC23}" destId="{A39D6B3F-43B8-45D4-AF8A-E164F4866F53}" srcOrd="1" destOrd="0" presId="urn:microsoft.com/office/officeart/2005/8/layout/hList2#20"/>
    <dgm:cxn modelId="{61DF695E-DB4E-43E9-A7E4-8A2176465A76}" type="presParOf" srcId="{4F15EC69-F92F-4F71-A741-392308B7AC23}" destId="{2AD79307-8F9E-423B-BA59-6B7293686B6D}" srcOrd="2" destOrd="0" presId="urn:microsoft.com/office/officeart/2005/8/layout/hList2#20"/>
    <dgm:cxn modelId="{11C65279-75E4-4413-A1DB-3761AE68F793}" type="presParOf" srcId="{A3DA82E4-0838-4B9D-9C10-23254C04EBA4}" destId="{8E77AF31-B50F-491E-B9B0-3C825BFB6F10}" srcOrd="3" destOrd="0" presId="urn:microsoft.com/office/officeart/2005/8/layout/hList2#20"/>
    <dgm:cxn modelId="{02093F30-E9F3-48B9-9FBC-3E5C530AD6F5}" type="presParOf" srcId="{A3DA82E4-0838-4B9D-9C10-23254C04EBA4}" destId="{68232902-77A3-4710-BD6D-C278D7BCE629}" srcOrd="4" destOrd="0" presId="urn:microsoft.com/office/officeart/2005/8/layout/hList2#20"/>
    <dgm:cxn modelId="{E26CAC19-4E7A-48BA-8828-ACA18A271A5D}" type="presParOf" srcId="{68232902-77A3-4710-BD6D-C278D7BCE629}" destId="{53E18884-73A3-45AF-8768-A7B679ACC8A1}" srcOrd="0" destOrd="0" presId="urn:microsoft.com/office/officeart/2005/8/layout/hList2#20"/>
    <dgm:cxn modelId="{C82A5986-2ED7-407B-83D8-64B0C847012B}" type="presParOf" srcId="{68232902-77A3-4710-BD6D-C278D7BCE629}" destId="{42F69F4C-6E85-4C32-8AA1-ACFAD1B89D49}" srcOrd="1" destOrd="0" presId="urn:microsoft.com/office/officeart/2005/8/layout/hList2#20"/>
    <dgm:cxn modelId="{B4977F7F-E975-4A08-83BD-DACFFE1E1C99}" type="presParOf" srcId="{68232902-77A3-4710-BD6D-C278D7BCE629}" destId="{E4A87278-9D6F-4BBC-AB16-6EBEA6E8C4AE}" srcOrd="2" destOrd="0" presId="urn:microsoft.com/office/officeart/2005/8/layout/hList2#20"/>
    <dgm:cxn modelId="{0AA1364A-DFE1-4CE7-A294-8F67D8917A1B}" type="presParOf" srcId="{A3DA82E4-0838-4B9D-9C10-23254C04EBA4}" destId="{86F441E0-0F59-4277-BF65-D14B3A70FE75}" srcOrd="5" destOrd="0" presId="urn:microsoft.com/office/officeart/2005/8/layout/hList2#20"/>
    <dgm:cxn modelId="{8930E1D9-0A3E-4D1E-A9D1-9A4246EEC92A}" type="presParOf" srcId="{A3DA82E4-0838-4B9D-9C10-23254C04EBA4}" destId="{53B74D02-9126-4111-B342-E80EAB1DD0C6}" srcOrd="6" destOrd="0" presId="urn:microsoft.com/office/officeart/2005/8/layout/hList2#20"/>
    <dgm:cxn modelId="{5EFB6DBF-567F-44BC-969C-16D469052039}" type="presParOf" srcId="{53B74D02-9126-4111-B342-E80EAB1DD0C6}" destId="{D62AEF49-6CBB-4885-B220-2B52760C3E13}" srcOrd="0" destOrd="0" presId="urn:microsoft.com/office/officeart/2005/8/layout/hList2#20"/>
    <dgm:cxn modelId="{EF9577E7-9D4B-4D94-A619-A7DFB45BCB4A}" type="presParOf" srcId="{53B74D02-9126-4111-B342-E80EAB1DD0C6}" destId="{E06E5E0D-A87A-4FFD-BDF1-761C20F37E46}" srcOrd="1" destOrd="0" presId="urn:microsoft.com/office/officeart/2005/8/layout/hList2#20"/>
    <dgm:cxn modelId="{88BAA2AB-1F75-45AE-9473-AF6DD00925A2}"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solidFill>
              <a:latin typeface="+mn-lt"/>
            </a:rPr>
            <a:t>3 couches :   </a:t>
          </a:r>
          <a:r>
            <a:rPr lang="fr-FR" sz="1400" u="sng" dirty="0" smtClean="0">
              <a:solidFill>
                <a:schemeClr val="tx1"/>
              </a:solidFill>
            </a:rPr>
            <a:t>Interne</a:t>
          </a:r>
          <a:r>
            <a:rPr lang="fr-FR" sz="1400" dirty="0" smtClean="0">
              <a:solidFill>
                <a:schemeClr val="tx1"/>
              </a:solidFill>
            </a:rPr>
            <a:t> : interface non adhérente perméable aux exsudats  </a:t>
          </a:r>
          <a:r>
            <a:rPr lang="fr-FR" sz="1400" u="sng" dirty="0" smtClean="0">
              <a:solidFill>
                <a:schemeClr val="tx1"/>
              </a:solidFill>
            </a:rPr>
            <a:t>Centrale</a:t>
          </a:r>
          <a:r>
            <a:rPr lang="fr-FR" sz="1400" dirty="0" smtClean="0">
              <a:solidFill>
                <a:schemeClr val="tx1"/>
              </a:solidFill>
            </a:rPr>
            <a:t> : mousse de polyuréthane       </a:t>
          </a:r>
          <a:r>
            <a:rPr lang="fr-FR" sz="1400" u="sng" dirty="0" smtClean="0">
              <a:solidFill>
                <a:schemeClr val="tx1"/>
              </a:solidFill>
            </a:rPr>
            <a:t>Externe </a:t>
          </a:r>
          <a:r>
            <a:rPr lang="fr-FR" sz="1400" dirty="0" smtClean="0">
              <a:solidFill>
                <a:schemeClr val="tx1"/>
              </a:solidFill>
            </a:rPr>
            <a:t>: film de polyuréthane  semi-perméable</a:t>
          </a:r>
          <a:endParaRPr lang="fr-FR" sz="1400" dirty="0">
            <a:solidFill>
              <a:schemeClr val="tx1"/>
            </a:solidFill>
            <a:latin typeface="+mn-lt"/>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rgbClr val="000000"/>
              </a:solidFill>
              <a:latin typeface="+mn-lt"/>
            </a:rPr>
            <a:t>Hydrophile: absorbe 10x son poids</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rPr>
            <a:t>Plaies infectées</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192BA5C9-C5C7-4D89-BD91-72AE906AC437}">
      <dgm:prSet phldrT="[Texte]" custT="1"/>
      <dgm:spPr/>
      <dgm:t>
        <a:bodyPr/>
        <a:lstStyle/>
        <a:p>
          <a:endParaRPr lang="fr-FR" sz="1400" dirty="0" smtClean="0">
            <a:solidFill>
              <a:schemeClr val="tx1"/>
            </a:solidFill>
          </a:endParaRPr>
        </a:p>
      </dgm:t>
    </dgm:pt>
    <dgm:pt modelId="{9BA2587E-9A17-485F-9540-0420C7156BFF}" type="parTrans" cxnId="{3E7A0DC0-6F2A-437D-B0B7-91CC2383E28C}">
      <dgm:prSet/>
      <dgm:spPr/>
      <dgm:t>
        <a:bodyPr/>
        <a:lstStyle/>
        <a:p>
          <a:endParaRPr lang="fr-FR"/>
        </a:p>
      </dgm:t>
    </dgm:pt>
    <dgm:pt modelId="{5E55B4FF-04BC-400A-A239-D8CF69310045}" type="sibTrans" cxnId="{3E7A0DC0-6F2A-437D-B0B7-91CC2383E28C}">
      <dgm:prSet/>
      <dgm:spPr/>
      <dgm:t>
        <a:bodyPr/>
        <a:lstStyle/>
        <a:p>
          <a:endParaRPr lang="fr-FR"/>
        </a:p>
      </dgm:t>
    </dgm:pt>
    <dgm:pt modelId="{5D93FD02-1258-4E38-BBDF-DDC2524C5C7C}">
      <dgm:prSet phldrT="[Texte]" custT="1"/>
      <dgm:spPr/>
      <dgm:t>
        <a:bodyPr/>
        <a:lstStyle/>
        <a:p>
          <a:r>
            <a:rPr lang="fr-FR" sz="1400" smtClean="0">
              <a:solidFill>
                <a:schemeClr val="tx1"/>
              </a:solidFill>
              <a:latin typeface="+mn-lt"/>
            </a:rPr>
            <a:t>Phase exsudative</a:t>
          </a:r>
          <a:endParaRPr lang="fr-FR" sz="1400" dirty="0" smtClean="0">
            <a:solidFill>
              <a:schemeClr val="tx1"/>
            </a:solidFill>
            <a:latin typeface="+mn-lt"/>
          </a:endParaRPr>
        </a:p>
      </dgm:t>
    </dgm:pt>
    <dgm:pt modelId="{BA84051A-5070-4B3B-9BC9-9C6C220D96DE}" type="parTrans" cxnId="{922F97C9-183A-44F6-99FA-EC7A9B8D8DF0}">
      <dgm:prSet/>
      <dgm:spPr/>
      <dgm:t>
        <a:bodyPr/>
        <a:lstStyle/>
        <a:p>
          <a:endParaRPr lang="fr-FR"/>
        </a:p>
      </dgm:t>
    </dgm:pt>
    <dgm:pt modelId="{C0E7F5CC-A504-4B3C-B8B0-92A9FE95963D}" type="sibTrans" cxnId="{922F97C9-183A-44F6-99FA-EC7A9B8D8DF0}">
      <dgm:prSet/>
      <dgm:spPr/>
      <dgm:t>
        <a:bodyPr/>
        <a:lstStyle/>
        <a:p>
          <a:endParaRPr lang="fr-FR"/>
        </a:p>
      </dgm:t>
    </dgm:pt>
    <dgm:pt modelId="{9D8DF3C5-391B-48D4-BA88-6853A790819B}">
      <dgm:prSet phldrT="[Texte]" custT="1"/>
      <dgm:spPr/>
      <dgm:t>
        <a:bodyPr/>
        <a:lstStyle/>
        <a:p>
          <a:r>
            <a:rPr lang="fr-FR" sz="1400" dirty="0" smtClean="0">
              <a:solidFill>
                <a:schemeClr val="tx1"/>
              </a:solidFill>
            </a:rPr>
            <a:t>Plaies  sèches</a:t>
          </a:r>
        </a:p>
      </dgm:t>
    </dgm:pt>
    <dgm:pt modelId="{1767A04A-D0E3-43FC-8186-26CDB2258585}" type="parTrans" cxnId="{0CAF3BDE-5652-4690-819D-03D876076FF2}">
      <dgm:prSet/>
      <dgm:spPr/>
      <dgm:t>
        <a:bodyPr/>
        <a:lstStyle/>
        <a:p>
          <a:endParaRPr lang="fr-FR"/>
        </a:p>
      </dgm:t>
    </dgm:pt>
    <dgm:pt modelId="{034205BC-6A5E-4EF9-B47D-993160E081B1}" type="sibTrans" cxnId="{0CAF3BDE-5652-4690-819D-03D876076FF2}">
      <dgm:prSet/>
      <dgm:spPr/>
      <dgm:t>
        <a:bodyPr/>
        <a:lstStyle/>
        <a:p>
          <a:endParaRPr lang="fr-FR"/>
        </a:p>
      </dgm:t>
    </dgm:pt>
    <dgm:pt modelId="{D2A778B9-C979-4151-9737-5B1338B344F1}">
      <dgm:prSet phldrT="[Texte]" custT="1"/>
      <dgm:spPr/>
      <dgm:t>
        <a:bodyPr/>
        <a:lstStyle/>
        <a:p>
          <a:r>
            <a:rPr lang="fr-FR" sz="1400" dirty="0" smtClean="0">
              <a:solidFill>
                <a:schemeClr val="tx1"/>
              </a:solidFill>
            </a:rPr>
            <a:t>Allergie</a:t>
          </a:r>
        </a:p>
      </dgm:t>
    </dgm:pt>
    <dgm:pt modelId="{FA2DB76C-D0DB-4333-8405-9B0B1B66FC63}" type="parTrans" cxnId="{D4876C99-AA95-4962-A27E-035698D8328E}">
      <dgm:prSet/>
      <dgm:spPr/>
      <dgm:t>
        <a:bodyPr/>
        <a:lstStyle/>
        <a:p>
          <a:endParaRPr lang="fr-FR"/>
        </a:p>
      </dgm:t>
    </dgm:pt>
    <dgm:pt modelId="{B7B4DC83-C318-4027-B7B9-6A03482B56EB}" type="sibTrans" cxnId="{D4876C99-AA95-4962-A27E-035698D8328E}">
      <dgm:prSet/>
      <dgm:spPr/>
      <dgm:t>
        <a:bodyPr/>
        <a:lstStyle/>
        <a:p>
          <a:endParaRPr lang="fr-FR"/>
        </a:p>
      </dgm:t>
    </dgm:pt>
    <dgm:pt modelId="{AEF143DC-4AED-4DDE-A092-CF9CA221863D}">
      <dgm:prSet custT="1"/>
      <dgm:spPr/>
      <dgm:t>
        <a:bodyPr/>
        <a:lstStyle/>
        <a:p>
          <a:r>
            <a:rPr lang="fr-FR" sz="1400" dirty="0" smtClean="0">
              <a:solidFill>
                <a:srgbClr val="000000"/>
              </a:solidFill>
              <a:latin typeface="+mn-lt"/>
            </a:rPr>
            <a:t>Maintien du milieu humide</a:t>
          </a:r>
          <a:endParaRPr lang="fr-FR" sz="1400" dirty="0">
            <a:solidFill>
              <a:srgbClr val="000000"/>
            </a:solidFill>
            <a:latin typeface="+mn-lt"/>
          </a:endParaRPr>
        </a:p>
      </dgm:t>
    </dgm:pt>
    <dgm:pt modelId="{B72BF8C2-FAE8-43CC-B208-0FF5F6EDA95B}" type="parTrans" cxnId="{C6E93AE1-080C-43D6-B660-C0DDA12D5DAD}">
      <dgm:prSet/>
      <dgm:spPr/>
      <dgm:t>
        <a:bodyPr/>
        <a:lstStyle/>
        <a:p>
          <a:endParaRPr lang="fr-FR"/>
        </a:p>
      </dgm:t>
    </dgm:pt>
    <dgm:pt modelId="{766A47FA-15D2-4E87-9C04-5D1E2BE232C7}" type="sibTrans" cxnId="{C6E93AE1-080C-43D6-B660-C0DDA12D5DAD}">
      <dgm:prSet/>
      <dgm:spPr/>
      <dgm:t>
        <a:bodyPr/>
        <a:lstStyle/>
        <a:p>
          <a:endParaRPr lang="fr-FR"/>
        </a:p>
      </dgm:t>
    </dgm:pt>
    <dgm:pt modelId="{15DDB9DA-584E-4AD5-AA2A-144E09B8DED6}">
      <dgm:prSet custT="1"/>
      <dgm:spPr/>
      <dgm:t>
        <a:bodyPr/>
        <a:lstStyle/>
        <a:p>
          <a:r>
            <a:rPr lang="fr-FR" sz="1400" dirty="0" smtClean="0">
              <a:solidFill>
                <a:srgbClr val="000000"/>
              </a:solidFill>
              <a:latin typeface="+mn-lt"/>
            </a:rPr>
            <a:t>Protection mécanique : effet coussinet</a:t>
          </a:r>
          <a:endParaRPr lang="fr-FR" sz="1400" dirty="0">
            <a:solidFill>
              <a:srgbClr val="000000"/>
            </a:solidFill>
            <a:latin typeface="+mn-lt"/>
          </a:endParaRPr>
        </a:p>
      </dgm:t>
    </dgm:pt>
    <dgm:pt modelId="{52C4962E-63E7-4935-9DC9-8D5DA74F1B75}" type="parTrans" cxnId="{CF1A155D-6B61-41D0-B06C-4FECA541BEF4}">
      <dgm:prSet/>
      <dgm:spPr/>
      <dgm:t>
        <a:bodyPr/>
        <a:lstStyle/>
        <a:p>
          <a:endParaRPr lang="fr-FR"/>
        </a:p>
      </dgm:t>
    </dgm:pt>
    <dgm:pt modelId="{6B0DD9E2-B231-4DCA-A9E6-730C045D573C}" type="sibTrans" cxnId="{CF1A155D-6B61-41D0-B06C-4FECA541BEF4}">
      <dgm:prSet/>
      <dgm:spPr/>
      <dgm:t>
        <a:bodyPr/>
        <a:lstStyle/>
        <a:p>
          <a:endParaRPr lang="fr-FR"/>
        </a:p>
      </dgm:t>
    </dgm:pt>
    <dgm:pt modelId="{749998A3-553B-4010-ADDB-428514ABE7CF}">
      <dgm:prSet custT="1"/>
      <dgm:spPr/>
      <dgm:t>
        <a:bodyPr/>
        <a:lstStyle/>
        <a:p>
          <a:r>
            <a:rPr lang="fr-FR" sz="1400" dirty="0" smtClean="0">
              <a:solidFill>
                <a:schemeClr val="tx1"/>
              </a:solidFill>
              <a:latin typeface="+mn-lt"/>
            </a:rPr>
            <a:t>Bourgeonnement</a:t>
          </a:r>
        </a:p>
      </dgm:t>
    </dgm:pt>
    <dgm:pt modelId="{B89F3A1E-0ADF-4A75-A302-0E9E5DC18A1D}" type="parTrans" cxnId="{CA7EFC1F-63B3-40C7-80AB-84D5C05A690F}">
      <dgm:prSet/>
      <dgm:spPr/>
      <dgm:t>
        <a:bodyPr/>
        <a:lstStyle/>
        <a:p>
          <a:endParaRPr lang="fr-FR"/>
        </a:p>
      </dgm:t>
    </dgm:pt>
    <dgm:pt modelId="{78AC184C-7A73-4716-8C97-1AFDB7E8EF46}" type="sibTrans" cxnId="{CA7EFC1F-63B3-40C7-80AB-84D5C05A690F}">
      <dgm:prSet/>
      <dgm:spPr/>
      <dgm:t>
        <a:bodyPr/>
        <a:lstStyle/>
        <a:p>
          <a:endParaRPr lang="fr-FR"/>
        </a:p>
      </dgm:t>
    </dgm:pt>
    <dgm:pt modelId="{982FBE86-2B8C-481C-89D4-8CD272A4C89F}">
      <dgm:prSet custT="1"/>
      <dgm:spPr/>
      <dgm:t>
        <a:bodyPr/>
        <a:lstStyle/>
        <a:p>
          <a:r>
            <a:rPr lang="fr-FR" sz="1400" dirty="0" smtClean="0">
              <a:solidFill>
                <a:schemeClr val="tx1"/>
              </a:solidFill>
              <a:latin typeface="+mn-lt"/>
            </a:rPr>
            <a:t>Epithélialisation</a:t>
          </a:r>
          <a:endParaRPr lang="fr-FR" sz="1400" dirty="0">
            <a:solidFill>
              <a:schemeClr val="tx1"/>
            </a:solidFill>
            <a:latin typeface="+mn-lt"/>
          </a:endParaRPr>
        </a:p>
      </dgm:t>
    </dgm:pt>
    <dgm:pt modelId="{94D41E70-6B48-406B-8AD2-E51F2A809A9C}" type="parTrans" cxnId="{563E664A-6573-46FC-A452-9C5EF5ECBC10}">
      <dgm:prSet/>
      <dgm:spPr/>
      <dgm:t>
        <a:bodyPr/>
        <a:lstStyle/>
        <a:p>
          <a:endParaRPr lang="fr-FR"/>
        </a:p>
      </dgm:t>
    </dgm:pt>
    <dgm:pt modelId="{56BADF7D-143F-496F-B6D4-57171A509278}" type="sibTrans" cxnId="{563E664A-6573-46FC-A452-9C5EF5ECBC10}">
      <dgm:prSet/>
      <dgm:spPr/>
      <dgm:t>
        <a:bodyPr/>
        <a:lstStyle/>
        <a:p>
          <a:endParaRPr lang="fr-FR"/>
        </a:p>
      </dgm:t>
    </dgm:pt>
    <dgm:pt modelId="{4637D482-E885-455A-9C7C-0FFB2921E273}">
      <dgm:prSet custT="1"/>
      <dgm:spPr/>
      <dgm:t>
        <a:bodyPr/>
        <a:lstStyle/>
        <a:p>
          <a:r>
            <a:rPr lang="fr-FR" sz="1400" dirty="0" smtClean="0">
              <a:solidFill>
                <a:srgbClr val="000000"/>
              </a:solidFill>
              <a:latin typeface="+mn-lt"/>
            </a:rPr>
            <a:t>Semi perméable</a:t>
          </a:r>
          <a:endParaRPr lang="fr-FR" sz="1400" dirty="0">
            <a:solidFill>
              <a:srgbClr val="000000"/>
            </a:solidFill>
            <a:latin typeface="+mn-lt"/>
          </a:endParaRPr>
        </a:p>
      </dgm:t>
    </dgm:pt>
    <dgm:pt modelId="{E68D15ED-6394-40A4-8B89-DE2E8DB30401}" type="parTrans" cxnId="{E7FFE44B-44DD-4C24-A0B2-2E63372ADE15}">
      <dgm:prSet/>
      <dgm:spPr/>
      <dgm:t>
        <a:bodyPr/>
        <a:lstStyle/>
        <a:p>
          <a:endParaRPr lang="fr-FR"/>
        </a:p>
      </dgm:t>
    </dgm:pt>
    <dgm:pt modelId="{7D5E1800-B434-4B40-9E2A-62D5CF996367}" type="sibTrans" cxnId="{E7FFE44B-44DD-4C24-A0B2-2E63372ADE15}">
      <dgm:prSet/>
      <dgm:spPr/>
      <dgm:t>
        <a:bodyPr/>
        <a:lstStyle/>
        <a:p>
          <a:endParaRPr lang="fr-FR"/>
        </a:p>
      </dgm:t>
    </dgm:pt>
    <dgm:pt modelId="{5A55A434-8CE3-4D74-B023-9B4AA02C99CF}">
      <dgm:prSet custT="1"/>
      <dgm:spPr/>
      <dgm:t>
        <a:bodyPr/>
        <a:lstStyle/>
        <a:p>
          <a:r>
            <a:rPr lang="fr-FR" sz="1400" dirty="0" smtClean="0">
              <a:solidFill>
                <a:schemeClr val="tx1"/>
              </a:solidFill>
              <a:latin typeface="+mn-lt"/>
            </a:rPr>
            <a:t>Plaies à berges irritées</a:t>
          </a:r>
          <a:endParaRPr lang="fr-FR" sz="1400" dirty="0">
            <a:solidFill>
              <a:schemeClr val="tx1"/>
            </a:solidFill>
            <a:latin typeface="+mn-lt"/>
          </a:endParaRPr>
        </a:p>
      </dgm:t>
    </dgm:pt>
    <dgm:pt modelId="{87D7B85A-C576-4AF2-B2D2-FA0A76331BA6}" type="parTrans" cxnId="{92F58C6C-8418-4E0D-9148-CF4E8F3FC77B}">
      <dgm:prSet/>
      <dgm:spPr/>
      <dgm:t>
        <a:bodyPr/>
        <a:lstStyle/>
        <a:p>
          <a:endParaRPr lang="fr-FR"/>
        </a:p>
      </dgm:t>
    </dgm:pt>
    <dgm:pt modelId="{0D40F29D-4267-4DDE-9262-B247DD8B3CE3}" type="sibTrans" cxnId="{92F58C6C-8418-4E0D-9148-CF4E8F3FC77B}">
      <dgm:prSet/>
      <dgm:spPr/>
      <dgm:t>
        <a:bodyPr/>
        <a:lstStyle/>
        <a:p>
          <a:endParaRPr lang="fr-FR"/>
        </a:p>
      </dgm:t>
    </dgm:pt>
    <dgm:pt modelId="{F1EA18C5-7668-459A-BF1E-CFEECF2611A8}">
      <dgm:prSet phldrT="[Texte]" custT="1"/>
      <dgm:spPr/>
      <dgm:t>
        <a:bodyPr/>
        <a:lstStyle/>
        <a:p>
          <a:r>
            <a:rPr lang="fr-FR" sz="1400" dirty="0" smtClean="0">
              <a:solidFill>
                <a:schemeClr val="tx1"/>
              </a:solidFill>
            </a:rPr>
            <a:t>Ne pas utiliser de Dakin ou d’eau oxygénée</a:t>
          </a:r>
        </a:p>
      </dgm:t>
    </dgm:pt>
    <dgm:pt modelId="{CE3F88F8-18FE-4B20-B16B-126D5B6F1E47}" type="parTrans" cxnId="{EA15E803-B034-4A98-969F-451CDCB3BCB1}">
      <dgm:prSet/>
      <dgm:spPr/>
      <dgm:t>
        <a:bodyPr/>
        <a:lstStyle/>
        <a:p>
          <a:endParaRPr lang="fr-FR"/>
        </a:p>
      </dgm:t>
    </dgm:pt>
    <dgm:pt modelId="{84F24BFB-07FB-47C6-8FAD-003CEDFFCE78}" type="sibTrans" cxnId="{EA15E803-B034-4A98-969F-451CDCB3BCB1}">
      <dgm:prSet/>
      <dgm:spPr/>
      <dgm:t>
        <a:bodyPr/>
        <a:lstStyle/>
        <a:p>
          <a:endParaRPr lang="fr-FR"/>
        </a:p>
      </dgm:t>
    </dgm:pt>
    <dgm:pt modelId="{B9A32135-E937-4340-9F86-13E4EF13BD48}">
      <dgm:prSet custT="1"/>
      <dgm:spPr/>
      <dgm:t>
        <a:bodyPr/>
        <a:lstStyle/>
        <a:p>
          <a:r>
            <a:rPr lang="fr-FR" sz="1400" dirty="0" err="1" smtClean="0">
              <a:solidFill>
                <a:schemeClr val="tx1"/>
              </a:solidFill>
              <a:latin typeface="+mn-lt"/>
            </a:rPr>
            <a:t>Urgostart</a:t>
          </a:r>
          <a:r>
            <a:rPr lang="fr-FR" sz="1400" baseline="30000" dirty="0" smtClean="0">
              <a:solidFill>
                <a:schemeClr val="tx1"/>
              </a:solidFill>
            </a:rPr>
            <a:t>®  </a:t>
          </a:r>
          <a:r>
            <a:rPr lang="fr-FR" sz="1400" dirty="0" smtClean="0">
              <a:solidFill>
                <a:schemeClr val="tx1"/>
              </a:solidFill>
            </a:rPr>
            <a:t>: </a:t>
          </a:r>
          <a:r>
            <a:rPr lang="fr-FR" sz="1400" dirty="0" smtClean="0">
              <a:solidFill>
                <a:schemeClr val="tx1"/>
              </a:solidFill>
              <a:latin typeface="+mn-lt"/>
            </a:rPr>
            <a:t>booster grâce aux inhibiteurs de métallo-protéases</a:t>
          </a:r>
          <a:r>
            <a:rPr lang="fr-FR" sz="1400" dirty="0" smtClean="0">
              <a:latin typeface="+mn-lt"/>
            </a:rPr>
            <a:t/>
          </a:r>
          <a:br>
            <a:rPr lang="fr-FR" sz="1400" dirty="0" smtClean="0">
              <a:latin typeface="+mn-lt"/>
            </a:rPr>
          </a:br>
          <a:endParaRPr lang="fr-FR" sz="1400" dirty="0">
            <a:solidFill>
              <a:srgbClr val="000000"/>
            </a:solidFill>
            <a:latin typeface="+mn-lt"/>
          </a:endParaRPr>
        </a:p>
      </dgm:t>
    </dgm:pt>
    <dgm:pt modelId="{96D63934-95F5-47FD-86A3-A1ED63C43E96}" type="parTrans" cxnId="{F9D37F60-E59D-4A00-A79F-558F49CC1969}">
      <dgm:prSet/>
      <dgm:spPr/>
      <dgm:t>
        <a:bodyPr/>
        <a:lstStyle/>
        <a:p>
          <a:endParaRPr lang="fr-FR"/>
        </a:p>
      </dgm:t>
    </dgm:pt>
    <dgm:pt modelId="{64A814E3-9D52-4BE9-95A7-F36B846949FE}" type="sibTrans" cxnId="{F9D37F60-E59D-4A00-A79F-558F49CC1969}">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51172" custScaleY="112833" custLinFactNeighborX="12099" custLinFactNeighborY="6308">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X="-6836" custLinFactNeighborX="-100000" custLinFactNeighborY="-3458">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LinFactNeighborY="-11686"/>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75008" custScaleY="109040" custLinFactNeighborX="25787" custLinFactNeighborY="2845">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82474" custLinFactNeighborY="1677">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78845" custLinFactNeighborX="32203" custLinFactNeighborY="3621">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32312" custLinFactNeighborY="-108">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08107" custLinFactNeighborX="26711" custLinFactNeighborY="-108">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84494" custLinFactNeighborY="-108">
        <dgm:presLayoutVars>
          <dgm:chMax val="0"/>
          <dgm:bulletEnabled val="1"/>
        </dgm:presLayoutVars>
      </dgm:prSet>
      <dgm:spPr/>
      <dgm:t>
        <a:bodyPr/>
        <a:lstStyle/>
        <a:p>
          <a:endParaRPr lang="fr-FR"/>
        </a:p>
      </dgm:t>
    </dgm:pt>
  </dgm:ptLst>
  <dgm:cxnLst>
    <dgm:cxn modelId="{0CAF3BDE-5652-4690-819D-03D876076FF2}" srcId="{38E6DBE7-7112-4541-A8A9-1633CD979543}" destId="{9D8DF3C5-391B-48D4-BA88-6853A790819B}" srcOrd="1" destOrd="0" parTransId="{1767A04A-D0E3-43FC-8186-26CDB2258585}" sibTransId="{034205BC-6A5E-4EF9-B47D-993160E081B1}"/>
    <dgm:cxn modelId="{59145CC6-4AF2-4E5E-BACC-923E93333F49}" srcId="{720B3F45-2A54-4ACD-AD3D-68EA69286346}" destId="{38E6DBE7-7112-4541-A8A9-1633CD979543}" srcOrd="3" destOrd="0" parTransId="{32D49EE9-CCBD-4E6F-B67A-8B2C14A3F8E0}" sibTransId="{60F19D74-C85C-4D3C-97B8-5156A99A9163}"/>
    <dgm:cxn modelId="{429EB043-AC4A-4591-94EA-47DB00607A13}" type="presOf" srcId="{3FDBAF64-3930-4583-A915-E6E2E2825CB2}" destId="{E06E5E0D-A87A-4FFD-BDF1-761C20F37E46}" srcOrd="0" destOrd="0" presId="urn:microsoft.com/office/officeart/2005/8/layout/hList2#20"/>
    <dgm:cxn modelId="{79C1E3BD-12A5-4814-8242-542D089952C9}" type="presOf" srcId="{720B3F45-2A54-4ACD-AD3D-68EA69286346}" destId="{A3DA82E4-0838-4B9D-9C10-23254C04EBA4}" srcOrd="0" destOrd="0" presId="urn:microsoft.com/office/officeart/2005/8/layout/hList2#20"/>
    <dgm:cxn modelId="{5494923D-040F-47A4-8A59-9616C0A8A64C}" srcId="{720B3F45-2A54-4ACD-AD3D-68EA69286346}" destId="{0B70663D-62B5-4C9E-BE52-82082DED7952}" srcOrd="1" destOrd="0" parTransId="{D4D23C1E-A2E3-4429-A086-B07C7574C40A}" sibTransId="{13C7C3B0-8FDE-483F-81B3-45253DA30EFA}"/>
    <dgm:cxn modelId="{E8B3AD15-2CD9-4231-8F47-41794CAC13B4}" type="presOf" srcId="{0B70663D-62B5-4C9E-BE52-82082DED7952}" destId="{2AD79307-8F9E-423B-BA59-6B7293686B6D}" srcOrd="0" destOrd="0" presId="urn:microsoft.com/office/officeart/2005/8/layout/hList2#20"/>
    <dgm:cxn modelId="{CF1A155D-6B61-41D0-B06C-4FECA541BEF4}" srcId="{0B70663D-62B5-4C9E-BE52-82082DED7952}" destId="{15DDB9DA-584E-4AD5-AA2A-144E09B8DED6}" srcOrd="3" destOrd="0" parTransId="{52C4962E-63E7-4935-9DC9-8D5DA74F1B75}" sibTransId="{6B0DD9E2-B231-4DCA-A9E6-730C045D573C}"/>
    <dgm:cxn modelId="{49E76CAE-897C-40FA-B843-D96D54777577}" type="presOf" srcId="{5A55A434-8CE3-4D74-B023-9B4AA02C99CF}" destId="{42F69F4C-6E85-4C32-8AA1-ACFAD1B89D49}" srcOrd="0" destOrd="3" presId="urn:microsoft.com/office/officeart/2005/8/layout/hList2#20"/>
    <dgm:cxn modelId="{DDC6204B-0D36-42A7-8475-8E9066CCE24D}" type="presOf" srcId="{9D8DF3C5-391B-48D4-BA88-6853A790819B}" destId="{E06E5E0D-A87A-4FFD-BDF1-761C20F37E46}" srcOrd="0" destOrd="1" presId="urn:microsoft.com/office/officeart/2005/8/layout/hList2#20"/>
    <dgm:cxn modelId="{96049401-65D0-495A-8665-64F334B58E83}" type="presOf" srcId="{38E6DBE7-7112-4541-A8A9-1633CD979543}" destId="{27D8D5E4-3E00-4F90-AF65-3DA3AEC472A8}" srcOrd="0" destOrd="0" presId="urn:microsoft.com/office/officeart/2005/8/layout/hList2#20"/>
    <dgm:cxn modelId="{5903726A-39FC-4E78-AB7C-526666713C9E}" type="presOf" srcId="{B9A32135-E937-4340-9F86-13E4EF13BD48}" destId="{A39D6B3F-43B8-45D4-AF8A-E164F4866F53}" srcOrd="0" destOrd="4" presId="urn:microsoft.com/office/officeart/2005/8/layout/hList2#20"/>
    <dgm:cxn modelId="{3E7A0DC0-6F2A-437D-B0B7-91CC2383E28C}" srcId="{38E6DBE7-7112-4541-A8A9-1633CD979543}" destId="{192BA5C9-C5C7-4D89-BD91-72AE906AC437}" srcOrd="4" destOrd="0" parTransId="{9BA2587E-9A17-485F-9540-0420C7156BFF}" sibTransId="{5E55B4FF-04BC-400A-A239-D8CF69310045}"/>
    <dgm:cxn modelId="{CA7EFC1F-63B3-40C7-80AB-84D5C05A690F}" srcId="{31BB56D9-4937-4878-9593-3ACB74D74A7B}" destId="{749998A3-553B-4010-ADDB-428514ABE7CF}" srcOrd="1" destOrd="0" parTransId="{B89F3A1E-0ADF-4A75-A302-0E9E5DC18A1D}" sibTransId="{78AC184C-7A73-4716-8C97-1AFDB7E8EF46}"/>
    <dgm:cxn modelId="{4B1015C5-3699-429A-A673-07CEA0E3263F}" type="presOf" srcId="{F1EA18C5-7668-459A-BF1E-CFEECF2611A8}" destId="{E06E5E0D-A87A-4FFD-BDF1-761C20F37E46}" srcOrd="0" destOrd="3" presId="urn:microsoft.com/office/officeart/2005/8/layout/hList2#20"/>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D4876C99-AA95-4962-A27E-035698D8328E}" srcId="{38E6DBE7-7112-4541-A8A9-1633CD979543}" destId="{D2A778B9-C979-4151-9737-5B1338B344F1}" srcOrd="2" destOrd="0" parTransId="{FA2DB76C-D0DB-4333-8405-9B0B1B66FC63}" sibTransId="{B7B4DC83-C318-4027-B7B9-6A03482B56EB}"/>
    <dgm:cxn modelId="{301E7A4E-5106-4FC8-9A19-52C35AEBD44C}" type="presOf" srcId="{982FBE86-2B8C-481C-89D4-8CD272A4C89F}" destId="{42F69F4C-6E85-4C32-8AA1-ACFAD1B89D49}" srcOrd="0" destOrd="2"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3AA1CD9C-F7E5-4B36-A6F1-5DFFB712227D}" type="presOf" srcId="{192BA5C9-C5C7-4D89-BD91-72AE906AC437}" destId="{E06E5E0D-A87A-4FFD-BDF1-761C20F37E46}" srcOrd="0" destOrd="4" presId="urn:microsoft.com/office/officeart/2005/8/layout/hList2#20"/>
    <dgm:cxn modelId="{922F97C9-183A-44F6-99FA-EC7A9B8D8DF0}" srcId="{31BB56D9-4937-4878-9593-3ACB74D74A7B}" destId="{5D93FD02-1258-4E38-BBDF-DDC2524C5C7C}" srcOrd="0" destOrd="0" parTransId="{BA84051A-5070-4B3B-9BC9-9C6C220D96DE}" sibTransId="{C0E7F5CC-A504-4B3C-B8B0-92A9FE95963D}"/>
    <dgm:cxn modelId="{740DD7D9-3899-4162-9F90-A193F82A0D98}" type="presOf" srcId="{C870D6B5-08F0-45D9-BE47-BF1E972C5844}" destId="{7FB43C48-5627-4D5B-B2EC-0E112D3B458E}" srcOrd="0" destOrd="0" presId="urn:microsoft.com/office/officeart/2005/8/layout/hList2#20"/>
    <dgm:cxn modelId="{F9D37F60-E59D-4A00-A79F-558F49CC1969}" srcId="{0B70663D-62B5-4C9E-BE52-82082DED7952}" destId="{B9A32135-E937-4340-9F86-13E4EF13BD48}" srcOrd="4" destOrd="0" parTransId="{96D63934-95F5-47FD-86A3-A1ED63C43E96}" sibTransId="{64A814E3-9D52-4BE9-95A7-F36B846949FE}"/>
    <dgm:cxn modelId="{EA15E803-B034-4A98-969F-451CDCB3BCB1}" srcId="{38E6DBE7-7112-4541-A8A9-1633CD979543}" destId="{F1EA18C5-7668-459A-BF1E-CFEECF2611A8}" srcOrd="3" destOrd="0" parTransId="{CE3F88F8-18FE-4B20-B16B-126D5B6F1E47}" sibTransId="{84F24BFB-07FB-47C6-8FAD-003CEDFFCE78}"/>
    <dgm:cxn modelId="{D6B822AC-592A-421A-9850-F9615A40BA05}" type="presOf" srcId="{4637D482-E885-455A-9C7C-0FFB2921E273}" destId="{A39D6B3F-43B8-45D4-AF8A-E164F4866F53}" srcOrd="0" destOrd="1" presId="urn:microsoft.com/office/officeart/2005/8/layout/hList2#20"/>
    <dgm:cxn modelId="{BA475D5F-892D-41EF-8926-81B1E1889EB0}" type="presOf" srcId="{5C971994-5D2A-4370-A088-C7D5F6EC822B}" destId="{A39D6B3F-43B8-45D4-AF8A-E164F4866F53}" srcOrd="0" destOrd="0" presId="urn:microsoft.com/office/officeart/2005/8/layout/hList2#20"/>
    <dgm:cxn modelId="{E7FFE44B-44DD-4C24-A0B2-2E63372ADE15}" srcId="{0B70663D-62B5-4C9E-BE52-82082DED7952}" destId="{4637D482-E885-455A-9C7C-0FFB2921E273}" srcOrd="1" destOrd="0" parTransId="{E68D15ED-6394-40A4-8B89-DE2E8DB30401}" sibTransId="{7D5E1800-B434-4B40-9E2A-62D5CF996367}"/>
    <dgm:cxn modelId="{44F913DA-3360-44A8-A4FC-8097F399C851}" type="presOf" srcId="{D2A778B9-C979-4151-9737-5B1338B344F1}" destId="{E06E5E0D-A87A-4FFD-BDF1-761C20F37E46}" srcOrd="0" destOrd="2" presId="urn:microsoft.com/office/officeart/2005/8/layout/hList2#20"/>
    <dgm:cxn modelId="{3E945676-3F76-4A88-A346-5FB7B4F9237A}" srcId="{720B3F45-2A54-4ACD-AD3D-68EA69286346}" destId="{4B84C085-D1D1-41A2-80AE-093B96A7C111}" srcOrd="0" destOrd="0" parTransId="{64C930A1-D256-4E23-823C-33DAF2AFD4B8}" sibTransId="{AC46B1AC-F698-455B-83EB-1D7EA57ACC46}"/>
    <dgm:cxn modelId="{596188F7-86E4-453C-B72C-6D5276698728}" type="presOf" srcId="{749998A3-553B-4010-ADDB-428514ABE7CF}" destId="{42F69F4C-6E85-4C32-8AA1-ACFAD1B89D49}" srcOrd="0" destOrd="1" presId="urn:microsoft.com/office/officeart/2005/8/layout/hList2#20"/>
    <dgm:cxn modelId="{BC1C513E-5C1F-4493-B729-8152E02661F5}" type="presOf" srcId="{AEF143DC-4AED-4DDE-A092-CF9CA221863D}" destId="{A39D6B3F-43B8-45D4-AF8A-E164F4866F53}" srcOrd="0" destOrd="2" presId="urn:microsoft.com/office/officeart/2005/8/layout/hList2#20"/>
    <dgm:cxn modelId="{563E664A-6573-46FC-A452-9C5EF5ECBC10}" srcId="{31BB56D9-4937-4878-9593-3ACB74D74A7B}" destId="{982FBE86-2B8C-481C-89D4-8CD272A4C89F}" srcOrd="2" destOrd="0" parTransId="{94D41E70-6B48-406B-8AD2-E51F2A809A9C}" sibTransId="{56BADF7D-143F-496F-B6D4-57171A509278}"/>
    <dgm:cxn modelId="{A49A2115-7228-4F53-8368-0B390801727B}" type="presOf" srcId="{15DDB9DA-584E-4AD5-AA2A-144E09B8DED6}" destId="{A39D6B3F-43B8-45D4-AF8A-E164F4866F53}" srcOrd="0" destOrd="3" presId="urn:microsoft.com/office/officeart/2005/8/layout/hList2#20"/>
    <dgm:cxn modelId="{5CDD47F0-126C-46AC-82A7-394BB4E4A664}" srcId="{4B84C085-D1D1-41A2-80AE-093B96A7C111}" destId="{C870D6B5-08F0-45D9-BE47-BF1E972C5844}" srcOrd="0" destOrd="0" parTransId="{B995712A-4429-4F91-B8CD-6640BFA311AD}" sibTransId="{3C6ACAC0-4DFF-4E3E-A7DE-332543FB7D01}"/>
    <dgm:cxn modelId="{C6E93AE1-080C-43D6-B660-C0DDA12D5DAD}" srcId="{0B70663D-62B5-4C9E-BE52-82082DED7952}" destId="{AEF143DC-4AED-4DDE-A092-CF9CA221863D}" srcOrd="2" destOrd="0" parTransId="{B72BF8C2-FAE8-43CC-B208-0FF5F6EDA95B}" sibTransId="{766A47FA-15D2-4E87-9C04-5D1E2BE232C7}"/>
    <dgm:cxn modelId="{92F58C6C-8418-4E0D-9148-CF4E8F3FC77B}" srcId="{31BB56D9-4937-4878-9593-3ACB74D74A7B}" destId="{5A55A434-8CE3-4D74-B023-9B4AA02C99CF}" srcOrd="3" destOrd="0" parTransId="{87D7B85A-C576-4AF2-B2D2-FA0A76331BA6}" sibTransId="{0D40F29D-4267-4DDE-9262-B247DD8B3CE3}"/>
    <dgm:cxn modelId="{E5E8E829-DD9F-46AA-8D2F-8D9A46BCB853}" type="presOf" srcId="{4B84C085-D1D1-41A2-80AE-093B96A7C111}" destId="{FB2E3360-F02C-482C-B41E-5C7DF2BB9F5D}" srcOrd="0" destOrd="0" presId="urn:microsoft.com/office/officeart/2005/8/layout/hList2#20"/>
    <dgm:cxn modelId="{E9FEDD05-AB0D-461F-A755-80788788E660}" type="presOf" srcId="{31BB56D9-4937-4878-9593-3ACB74D74A7B}" destId="{E4A87278-9D6F-4BBC-AB16-6EBEA6E8C4AE}" srcOrd="0" destOrd="0" presId="urn:microsoft.com/office/officeart/2005/8/layout/hList2#20"/>
    <dgm:cxn modelId="{4F9A9B93-5E56-422E-905C-0DA1999DA797}" type="presOf" srcId="{5D93FD02-1258-4E38-BBDF-DDC2524C5C7C}" destId="{42F69F4C-6E85-4C32-8AA1-ACFAD1B89D49}" srcOrd="0" destOrd="0" presId="urn:microsoft.com/office/officeart/2005/8/layout/hList2#20"/>
    <dgm:cxn modelId="{67CCF621-86FC-44D9-A4D8-FFEE27747BBA}" type="presParOf" srcId="{A3DA82E4-0838-4B9D-9C10-23254C04EBA4}" destId="{BAF9F507-7EBC-4939-B99D-4A4092828732}" srcOrd="0" destOrd="0" presId="urn:microsoft.com/office/officeart/2005/8/layout/hList2#20"/>
    <dgm:cxn modelId="{2659D4FF-59C0-4DCE-84D5-93A17ACF3577}" type="presParOf" srcId="{BAF9F507-7EBC-4939-B99D-4A4092828732}" destId="{9119969E-8FEC-42D9-9C50-BA773B32F5D2}" srcOrd="0" destOrd="0" presId="urn:microsoft.com/office/officeart/2005/8/layout/hList2#20"/>
    <dgm:cxn modelId="{24A07A29-F4FC-461B-B59E-C7737AEE3009}" type="presParOf" srcId="{BAF9F507-7EBC-4939-B99D-4A4092828732}" destId="{7FB43C48-5627-4D5B-B2EC-0E112D3B458E}" srcOrd="1" destOrd="0" presId="urn:microsoft.com/office/officeart/2005/8/layout/hList2#20"/>
    <dgm:cxn modelId="{43A5256E-9E1C-4A5D-BC48-2294647A7FE5}" type="presParOf" srcId="{BAF9F507-7EBC-4939-B99D-4A4092828732}" destId="{FB2E3360-F02C-482C-B41E-5C7DF2BB9F5D}" srcOrd="2" destOrd="0" presId="urn:microsoft.com/office/officeart/2005/8/layout/hList2#20"/>
    <dgm:cxn modelId="{53065E97-5116-44D6-A6E1-1BCCB83FF497}" type="presParOf" srcId="{A3DA82E4-0838-4B9D-9C10-23254C04EBA4}" destId="{2C33BA5A-1EF4-4F50-9F74-161C2AF47A4F}" srcOrd="1" destOrd="0" presId="urn:microsoft.com/office/officeart/2005/8/layout/hList2#20"/>
    <dgm:cxn modelId="{CCFAD8FC-E661-4675-BC73-40DF6849F991}" type="presParOf" srcId="{A3DA82E4-0838-4B9D-9C10-23254C04EBA4}" destId="{4F15EC69-F92F-4F71-A741-392308B7AC23}" srcOrd="2" destOrd="0" presId="urn:microsoft.com/office/officeart/2005/8/layout/hList2#20"/>
    <dgm:cxn modelId="{090EBC09-0DFA-4565-A536-A16C658E0480}" type="presParOf" srcId="{4F15EC69-F92F-4F71-A741-392308B7AC23}" destId="{A5DFE30E-9D97-482A-8B0B-75E726A17985}" srcOrd="0" destOrd="0" presId="urn:microsoft.com/office/officeart/2005/8/layout/hList2#20"/>
    <dgm:cxn modelId="{7098BCFB-4728-4D6A-9CDF-A66CAEC75FBE}" type="presParOf" srcId="{4F15EC69-F92F-4F71-A741-392308B7AC23}" destId="{A39D6B3F-43B8-45D4-AF8A-E164F4866F53}" srcOrd="1" destOrd="0" presId="urn:microsoft.com/office/officeart/2005/8/layout/hList2#20"/>
    <dgm:cxn modelId="{E12FA053-3433-45A7-BFB0-8FB89A424DE0}" type="presParOf" srcId="{4F15EC69-F92F-4F71-A741-392308B7AC23}" destId="{2AD79307-8F9E-423B-BA59-6B7293686B6D}" srcOrd="2" destOrd="0" presId="urn:microsoft.com/office/officeart/2005/8/layout/hList2#20"/>
    <dgm:cxn modelId="{9799042A-2CBD-4F1E-8B26-8A3E241EC33C}" type="presParOf" srcId="{A3DA82E4-0838-4B9D-9C10-23254C04EBA4}" destId="{8E77AF31-B50F-491E-B9B0-3C825BFB6F10}" srcOrd="3" destOrd="0" presId="urn:microsoft.com/office/officeart/2005/8/layout/hList2#20"/>
    <dgm:cxn modelId="{259417C2-F7EC-459A-A1CE-79D5BB2DDEF3}" type="presParOf" srcId="{A3DA82E4-0838-4B9D-9C10-23254C04EBA4}" destId="{68232902-77A3-4710-BD6D-C278D7BCE629}" srcOrd="4" destOrd="0" presId="urn:microsoft.com/office/officeart/2005/8/layout/hList2#20"/>
    <dgm:cxn modelId="{122AA220-E654-4AEE-99F1-935A3374B176}" type="presParOf" srcId="{68232902-77A3-4710-BD6D-C278D7BCE629}" destId="{53E18884-73A3-45AF-8768-A7B679ACC8A1}" srcOrd="0" destOrd="0" presId="urn:microsoft.com/office/officeart/2005/8/layout/hList2#20"/>
    <dgm:cxn modelId="{BC9BA3B2-1E35-4336-9739-9E68D1FA7C38}" type="presParOf" srcId="{68232902-77A3-4710-BD6D-C278D7BCE629}" destId="{42F69F4C-6E85-4C32-8AA1-ACFAD1B89D49}" srcOrd="1" destOrd="0" presId="urn:microsoft.com/office/officeart/2005/8/layout/hList2#20"/>
    <dgm:cxn modelId="{BA0B63AC-C774-420E-8F1C-7A5D110FFAA5}" type="presParOf" srcId="{68232902-77A3-4710-BD6D-C278D7BCE629}" destId="{E4A87278-9D6F-4BBC-AB16-6EBEA6E8C4AE}" srcOrd="2" destOrd="0" presId="urn:microsoft.com/office/officeart/2005/8/layout/hList2#20"/>
    <dgm:cxn modelId="{2902BAC8-C17D-46F2-A81B-7D8ED9A1EBAE}" type="presParOf" srcId="{A3DA82E4-0838-4B9D-9C10-23254C04EBA4}" destId="{86F441E0-0F59-4277-BF65-D14B3A70FE75}" srcOrd="5" destOrd="0" presId="urn:microsoft.com/office/officeart/2005/8/layout/hList2#20"/>
    <dgm:cxn modelId="{2B9F6CEB-6A7C-4BB1-81FC-BB2AE8E5BB9E}" type="presParOf" srcId="{A3DA82E4-0838-4B9D-9C10-23254C04EBA4}" destId="{53B74D02-9126-4111-B342-E80EAB1DD0C6}" srcOrd="6" destOrd="0" presId="urn:microsoft.com/office/officeart/2005/8/layout/hList2#20"/>
    <dgm:cxn modelId="{441FBC02-B041-4692-B04E-A685FB100D1A}" type="presParOf" srcId="{53B74D02-9126-4111-B342-E80EAB1DD0C6}" destId="{D62AEF49-6CBB-4885-B220-2B52760C3E13}" srcOrd="0" destOrd="0" presId="urn:microsoft.com/office/officeart/2005/8/layout/hList2#20"/>
    <dgm:cxn modelId="{78A11DE1-58DB-496B-9E7E-B4B817369040}" type="presParOf" srcId="{53B74D02-9126-4111-B342-E80EAB1DD0C6}" destId="{E06E5E0D-A87A-4FFD-BDF1-761C20F37E46}" srcOrd="1" destOrd="0" presId="urn:microsoft.com/office/officeart/2005/8/layout/hList2#20"/>
    <dgm:cxn modelId="{57DBEA05-C63A-4099-AA8B-2195049FB69F}"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b="0" dirty="0" smtClean="0">
              <a:ln w="1905"/>
              <a:solidFill>
                <a:schemeClr val="tx1"/>
              </a:solidFill>
              <a:effectLst>
                <a:innerShdw blurRad="69850" dist="43180" dir="5400000">
                  <a:srgbClr val="000000">
                    <a:alpha val="65000"/>
                  </a:srgbClr>
                </a:innerShdw>
              </a:effectLst>
            </a:rPr>
            <a:t>Film semi-perméable en polyuréthane, enduit d’un adhésif hypoallergénique</a:t>
          </a:r>
          <a:endParaRPr lang="fr-FR" sz="1400" b="0" dirty="0">
            <a:solidFill>
              <a:schemeClr val="tx1"/>
            </a:solidFill>
            <a:latin typeface="+mn-lt"/>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smtClean="0">
              <a:solidFill>
                <a:schemeClr val="tx1"/>
              </a:solidFill>
              <a:latin typeface="+mn-lt"/>
            </a:rPr>
            <a:t>Perméable aux échanges gazeux</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rPr>
            <a:t>Allergie</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5D93FD02-1258-4E38-BBDF-DDC2524C5C7C}">
      <dgm:prSet phldrT="[Texte]" custT="1"/>
      <dgm:spPr/>
      <dgm:t>
        <a:bodyPr/>
        <a:lstStyle/>
        <a:p>
          <a:r>
            <a:rPr lang="fr-FR" sz="1400" dirty="0" smtClean="0">
              <a:solidFill>
                <a:schemeClr val="tx1"/>
              </a:solidFill>
            </a:rPr>
            <a:t>Prévention escarre</a:t>
          </a:r>
          <a:endParaRPr lang="fr-FR" sz="1400" dirty="0" smtClean="0">
            <a:solidFill>
              <a:schemeClr val="tx1"/>
            </a:solidFill>
            <a:latin typeface="+mn-lt"/>
          </a:endParaRPr>
        </a:p>
      </dgm:t>
    </dgm:pt>
    <dgm:pt modelId="{BA84051A-5070-4B3B-9BC9-9C6C220D96DE}" type="parTrans" cxnId="{922F97C9-183A-44F6-99FA-EC7A9B8D8DF0}">
      <dgm:prSet/>
      <dgm:spPr/>
      <dgm:t>
        <a:bodyPr/>
        <a:lstStyle/>
        <a:p>
          <a:endParaRPr lang="fr-FR"/>
        </a:p>
      </dgm:t>
    </dgm:pt>
    <dgm:pt modelId="{C0E7F5CC-A504-4B3C-B8B0-92A9FE95963D}" type="sibTrans" cxnId="{922F97C9-183A-44F6-99FA-EC7A9B8D8DF0}">
      <dgm:prSet/>
      <dgm:spPr/>
      <dgm:t>
        <a:bodyPr/>
        <a:lstStyle/>
        <a:p>
          <a:endParaRPr lang="fr-FR"/>
        </a:p>
      </dgm:t>
    </dgm:pt>
    <dgm:pt modelId="{A5A3A8D6-4E96-4699-A965-3E4179966C36}">
      <dgm:prSet custT="1"/>
      <dgm:spPr/>
      <dgm:t>
        <a:bodyPr/>
        <a:lstStyle/>
        <a:p>
          <a:r>
            <a:rPr lang="fr-FR" sz="1400" dirty="0" smtClean="0">
              <a:solidFill>
                <a:schemeClr val="tx1"/>
              </a:solidFill>
              <a:latin typeface="+mn-lt"/>
            </a:rPr>
            <a:t>Imperméable aux liquides et bactéries</a:t>
          </a:r>
        </a:p>
      </dgm:t>
    </dgm:pt>
    <dgm:pt modelId="{78031127-54DA-4EA4-8C07-91457F07DA46}" type="parTrans" cxnId="{FF3CF67F-0596-49B3-AD55-3409B207C515}">
      <dgm:prSet/>
      <dgm:spPr/>
      <dgm:t>
        <a:bodyPr/>
        <a:lstStyle/>
        <a:p>
          <a:endParaRPr lang="fr-FR"/>
        </a:p>
      </dgm:t>
    </dgm:pt>
    <dgm:pt modelId="{706E4906-6C6C-494B-A0D2-75FD51B5B714}" type="sibTrans" cxnId="{FF3CF67F-0596-49B3-AD55-3409B207C515}">
      <dgm:prSet/>
      <dgm:spPr/>
      <dgm:t>
        <a:bodyPr/>
        <a:lstStyle/>
        <a:p>
          <a:endParaRPr lang="fr-FR"/>
        </a:p>
      </dgm:t>
    </dgm:pt>
    <dgm:pt modelId="{5AFB8FD7-37FD-42D1-9512-53D45A3268E0}">
      <dgm:prSet custT="1"/>
      <dgm:spPr/>
      <dgm:t>
        <a:bodyPr/>
        <a:lstStyle/>
        <a:p>
          <a:r>
            <a:rPr lang="fr-FR" sz="1400" dirty="0" smtClean="0">
              <a:solidFill>
                <a:schemeClr val="tx1"/>
              </a:solidFill>
              <a:latin typeface="+mn-lt"/>
            </a:rPr>
            <a:t>Souple et conformable</a:t>
          </a:r>
        </a:p>
      </dgm:t>
    </dgm:pt>
    <dgm:pt modelId="{F8E7121B-4B34-4323-B6C4-F4EC2AF08D9A}" type="parTrans" cxnId="{1CEBA8C7-858D-43C8-9BCA-3031FB8C9101}">
      <dgm:prSet/>
      <dgm:spPr/>
      <dgm:t>
        <a:bodyPr/>
        <a:lstStyle/>
        <a:p>
          <a:endParaRPr lang="fr-FR"/>
        </a:p>
      </dgm:t>
    </dgm:pt>
    <dgm:pt modelId="{16A30B93-C1C2-481A-BC9F-2A87551243BA}" type="sibTrans" cxnId="{1CEBA8C7-858D-43C8-9BCA-3031FB8C9101}">
      <dgm:prSet/>
      <dgm:spPr/>
      <dgm:t>
        <a:bodyPr/>
        <a:lstStyle/>
        <a:p>
          <a:endParaRPr lang="fr-FR"/>
        </a:p>
      </dgm:t>
    </dgm:pt>
    <dgm:pt modelId="{8EBEBC10-1D3E-4865-B558-99CCA2FCDA82}">
      <dgm:prSet custT="1"/>
      <dgm:spPr/>
      <dgm:t>
        <a:bodyPr/>
        <a:lstStyle/>
        <a:p>
          <a:r>
            <a:rPr lang="fr-FR" sz="1400" dirty="0" smtClean="0">
              <a:solidFill>
                <a:schemeClr val="tx1"/>
              </a:solidFill>
              <a:latin typeface="+mn-lt"/>
            </a:rPr>
            <a:t>Protection mécanique</a:t>
          </a:r>
        </a:p>
      </dgm:t>
    </dgm:pt>
    <dgm:pt modelId="{9FFC77DC-D709-42EE-BEF2-E034F8B841DB}" type="parTrans" cxnId="{46492FE9-8CD2-4785-8C11-FCB93C85FF51}">
      <dgm:prSet/>
      <dgm:spPr/>
      <dgm:t>
        <a:bodyPr/>
        <a:lstStyle/>
        <a:p>
          <a:endParaRPr lang="fr-FR"/>
        </a:p>
      </dgm:t>
    </dgm:pt>
    <dgm:pt modelId="{9F88C2AC-A5B8-4160-B213-90514376EA82}" type="sibTrans" cxnId="{46492FE9-8CD2-4785-8C11-FCB93C85FF51}">
      <dgm:prSet/>
      <dgm:spPr/>
      <dgm:t>
        <a:bodyPr/>
        <a:lstStyle/>
        <a:p>
          <a:endParaRPr lang="fr-FR"/>
        </a:p>
      </dgm:t>
    </dgm:pt>
    <dgm:pt modelId="{F32C71DC-08F5-4023-B496-82AD643AA7AB}">
      <dgm:prSet custT="1"/>
      <dgm:spPr/>
      <dgm:t>
        <a:bodyPr/>
        <a:lstStyle/>
        <a:p>
          <a:r>
            <a:rPr lang="fr-FR" sz="1400" dirty="0" smtClean="0">
              <a:solidFill>
                <a:schemeClr val="tx1"/>
              </a:solidFill>
              <a:latin typeface="+mn-lt"/>
            </a:rPr>
            <a:t>Frottements</a:t>
          </a:r>
        </a:p>
      </dgm:t>
    </dgm:pt>
    <dgm:pt modelId="{914F7F46-6D5C-4365-BBAF-2A099C47870F}" type="parTrans" cxnId="{5F4179C4-88A4-453A-B483-280F6AB5C08B}">
      <dgm:prSet/>
      <dgm:spPr/>
      <dgm:t>
        <a:bodyPr/>
        <a:lstStyle/>
        <a:p>
          <a:endParaRPr lang="fr-FR"/>
        </a:p>
      </dgm:t>
    </dgm:pt>
    <dgm:pt modelId="{A5E12334-A375-467F-AA5F-01B73576E6C4}" type="sibTrans" cxnId="{5F4179C4-88A4-453A-B483-280F6AB5C08B}">
      <dgm:prSet/>
      <dgm:spPr/>
      <dgm:t>
        <a:bodyPr/>
        <a:lstStyle/>
        <a:p>
          <a:endParaRPr lang="fr-FR"/>
        </a:p>
      </dgm:t>
    </dgm:pt>
    <dgm:pt modelId="{9705CCDA-C91A-4489-A4F2-2ADAF8832D04}">
      <dgm:prSet custT="1"/>
      <dgm:spPr/>
      <dgm:t>
        <a:bodyPr/>
        <a:lstStyle/>
        <a:p>
          <a:r>
            <a:rPr lang="fr-FR" sz="1400" smtClean="0">
              <a:solidFill>
                <a:schemeClr val="tx1"/>
              </a:solidFill>
              <a:latin typeface="+mn-lt"/>
            </a:rPr>
            <a:t>Cisaillements</a:t>
          </a:r>
          <a:endParaRPr lang="fr-FR" sz="1400" dirty="0" smtClean="0">
            <a:solidFill>
              <a:schemeClr val="tx1"/>
            </a:solidFill>
            <a:latin typeface="+mn-lt"/>
          </a:endParaRPr>
        </a:p>
      </dgm:t>
    </dgm:pt>
    <dgm:pt modelId="{B239FC16-94DB-4AD4-9F6F-021EADF66032}" type="parTrans" cxnId="{05C8EC3C-D2C5-4299-A0AF-2435DF69264E}">
      <dgm:prSet/>
      <dgm:spPr/>
      <dgm:t>
        <a:bodyPr/>
        <a:lstStyle/>
        <a:p>
          <a:endParaRPr lang="fr-FR"/>
        </a:p>
      </dgm:t>
    </dgm:pt>
    <dgm:pt modelId="{B0D14401-FBB7-4503-9C54-0EF834CFA62F}" type="sibTrans" cxnId="{05C8EC3C-D2C5-4299-A0AF-2435DF69264E}">
      <dgm:prSet/>
      <dgm:spPr/>
      <dgm:t>
        <a:bodyPr/>
        <a:lstStyle/>
        <a:p>
          <a:endParaRPr lang="fr-FR"/>
        </a:p>
      </dgm:t>
    </dgm:pt>
    <dgm:pt modelId="{9D1296FB-7003-46C4-8237-815B41371314}">
      <dgm:prSet custT="1"/>
      <dgm:spPr/>
      <dgm:t>
        <a:bodyPr/>
        <a:lstStyle/>
        <a:p>
          <a:r>
            <a:rPr lang="fr-FR" sz="1400" dirty="0" smtClean="0">
              <a:solidFill>
                <a:schemeClr val="tx1"/>
              </a:solidFill>
              <a:latin typeface="+mn-lt"/>
            </a:rPr>
            <a:t>Frictions</a:t>
          </a:r>
        </a:p>
      </dgm:t>
    </dgm:pt>
    <dgm:pt modelId="{9FCE295C-4678-44CC-A15B-B72C198F9435}" type="parTrans" cxnId="{28298AAB-298B-4FF8-8833-CE5D0B453BD2}">
      <dgm:prSet/>
      <dgm:spPr/>
      <dgm:t>
        <a:bodyPr/>
        <a:lstStyle/>
        <a:p>
          <a:endParaRPr lang="fr-FR"/>
        </a:p>
      </dgm:t>
    </dgm:pt>
    <dgm:pt modelId="{A16BF4A1-FF7A-40E2-A7B5-3A5355CEC7AE}" type="sibTrans" cxnId="{28298AAB-298B-4FF8-8833-CE5D0B453BD2}">
      <dgm:prSet/>
      <dgm:spPr/>
      <dgm:t>
        <a:bodyPr/>
        <a:lstStyle/>
        <a:p>
          <a:endParaRPr lang="fr-FR"/>
        </a:p>
      </dgm:t>
    </dgm:pt>
    <dgm:pt modelId="{D58A4156-30E7-4BD1-8AC2-28D27E99F3D0}">
      <dgm:prSet custT="1"/>
      <dgm:spPr/>
      <dgm:t>
        <a:bodyPr/>
        <a:lstStyle/>
        <a:p>
          <a:r>
            <a:rPr lang="fr-FR" sz="1400" dirty="0" smtClean="0">
              <a:solidFill>
                <a:schemeClr val="tx1"/>
              </a:solidFill>
            </a:rPr>
            <a:t>Escarre stade 1</a:t>
          </a:r>
        </a:p>
      </dgm:t>
    </dgm:pt>
    <dgm:pt modelId="{BF391D8D-3FDC-44C8-8B7A-E0F0308D11C9}" type="parTrans" cxnId="{0F4C9E0D-C984-45DA-B7DE-EACED91C63D9}">
      <dgm:prSet/>
      <dgm:spPr/>
      <dgm:t>
        <a:bodyPr/>
        <a:lstStyle/>
        <a:p>
          <a:endParaRPr lang="fr-FR"/>
        </a:p>
      </dgm:t>
    </dgm:pt>
    <dgm:pt modelId="{D65B4945-FAA0-46FA-A74B-2F24CC129E5A}" type="sibTrans" cxnId="{0F4C9E0D-C984-45DA-B7DE-EACED91C63D9}">
      <dgm:prSet/>
      <dgm:spPr/>
      <dgm:t>
        <a:bodyPr/>
        <a:lstStyle/>
        <a:p>
          <a:endParaRPr lang="fr-FR"/>
        </a:p>
      </dgm:t>
    </dgm:pt>
    <dgm:pt modelId="{78D0258B-5E1A-4C6F-B401-DACEBC0BAA44}">
      <dgm:prSet custT="1"/>
      <dgm:spPr/>
      <dgm:t>
        <a:bodyPr/>
        <a:lstStyle/>
        <a:p>
          <a:r>
            <a:rPr lang="fr-FR" sz="1400" dirty="0" smtClean="0">
              <a:solidFill>
                <a:schemeClr val="tx1"/>
              </a:solidFill>
            </a:rPr>
            <a:t>Pansement secondaire des hydrogels, alginates…</a:t>
          </a:r>
          <a:endParaRPr lang="fr-FR" sz="1400" dirty="0">
            <a:solidFill>
              <a:schemeClr val="tx1"/>
            </a:solidFill>
          </a:endParaRPr>
        </a:p>
      </dgm:t>
    </dgm:pt>
    <dgm:pt modelId="{2E8ED0F5-2043-4BB1-B1BE-B5A89415D84D}" type="parTrans" cxnId="{E51D959B-4F2B-448B-9823-FA0712009D13}">
      <dgm:prSet/>
      <dgm:spPr/>
      <dgm:t>
        <a:bodyPr/>
        <a:lstStyle/>
        <a:p>
          <a:endParaRPr lang="fr-FR"/>
        </a:p>
      </dgm:t>
    </dgm:pt>
    <dgm:pt modelId="{5EBDE09E-BFE0-4463-9D97-E7EC2BCE7115}" type="sibTrans" cxnId="{E51D959B-4F2B-448B-9823-FA0712009D13}">
      <dgm:prSet/>
      <dgm:spPr/>
      <dgm:t>
        <a:bodyPr/>
        <a:lstStyle/>
        <a:p>
          <a:endParaRPr lang="fr-FR"/>
        </a:p>
      </dgm:t>
    </dgm:pt>
    <dgm:pt modelId="{F7D2D33A-CA9A-4D20-BBCA-F8897C188425}">
      <dgm:prSet phldrT="[Texte]" custT="1"/>
      <dgm:spPr/>
      <dgm:t>
        <a:bodyPr/>
        <a:lstStyle/>
        <a:p>
          <a:r>
            <a:rPr lang="fr-FR" sz="1400" dirty="0" smtClean="0">
              <a:solidFill>
                <a:schemeClr val="tx1"/>
              </a:solidFill>
            </a:rPr>
            <a:t>Plaie exsudative</a:t>
          </a:r>
        </a:p>
      </dgm:t>
    </dgm:pt>
    <dgm:pt modelId="{FF651654-D357-49B7-9B65-450C34211490}" type="parTrans" cxnId="{7F205597-3686-4DCB-85A4-08C249C15320}">
      <dgm:prSet/>
      <dgm:spPr/>
      <dgm:t>
        <a:bodyPr/>
        <a:lstStyle/>
        <a:p>
          <a:endParaRPr lang="fr-FR"/>
        </a:p>
      </dgm:t>
    </dgm:pt>
    <dgm:pt modelId="{E2E4BDA2-0331-4CA4-AD01-CDDDFE8EEE2C}" type="sibTrans" cxnId="{7F205597-3686-4DCB-85A4-08C249C15320}">
      <dgm:prSet/>
      <dgm:spPr/>
      <dgm:t>
        <a:bodyPr/>
        <a:lstStyle/>
        <a:p>
          <a:endParaRPr lang="fr-FR"/>
        </a:p>
      </dgm:t>
    </dgm:pt>
    <dgm:pt modelId="{47EA68DB-72F7-4246-AA8C-3E81E812F442}">
      <dgm:prSet custT="1"/>
      <dgm:spPr/>
      <dgm:t>
        <a:bodyPr/>
        <a:lstStyle/>
        <a:p>
          <a:endParaRPr lang="fr-FR" sz="1400" dirty="0">
            <a:solidFill>
              <a:schemeClr val="tx1"/>
            </a:solidFill>
          </a:endParaRPr>
        </a:p>
      </dgm:t>
    </dgm:pt>
    <dgm:pt modelId="{9906BF58-C3F7-410F-BEB2-59C182387C02}" type="parTrans" cxnId="{9946177F-FD6D-4AD3-AAEA-039B005130E4}">
      <dgm:prSet/>
      <dgm:spPr/>
      <dgm:t>
        <a:bodyPr/>
        <a:lstStyle/>
        <a:p>
          <a:endParaRPr lang="fr-FR"/>
        </a:p>
      </dgm:t>
    </dgm:pt>
    <dgm:pt modelId="{28BC208C-799D-47C5-AFE1-546B951CFC54}" type="sibTrans" cxnId="{9946177F-FD6D-4AD3-AAEA-039B005130E4}">
      <dgm:prSet/>
      <dgm:spPr/>
      <dgm:t>
        <a:bodyPr/>
        <a:lstStyle/>
        <a:p>
          <a:endParaRPr lang="fr-FR"/>
        </a:p>
      </dgm:t>
    </dgm:pt>
    <dgm:pt modelId="{A3F1D2F1-3F99-4A3A-A3D0-2AAFE278EA2F}">
      <dgm:prSet custT="1"/>
      <dgm:spPr/>
      <dgm:t>
        <a:bodyPr/>
        <a:lstStyle/>
        <a:p>
          <a:r>
            <a:rPr lang="fr-FR" sz="1400" dirty="0" smtClean="0">
              <a:solidFill>
                <a:schemeClr val="tx1"/>
              </a:solidFill>
            </a:rPr>
            <a:t>Fixation des cathéters centraux et périphériques</a:t>
          </a:r>
          <a:endParaRPr lang="fr-FR" sz="1400" dirty="0">
            <a:solidFill>
              <a:schemeClr val="tx1"/>
            </a:solidFill>
          </a:endParaRPr>
        </a:p>
      </dgm:t>
    </dgm:pt>
    <dgm:pt modelId="{FA5A01DE-6A67-46F4-81E2-76205364E702}" type="parTrans" cxnId="{C288CB9B-15A2-4FF0-B7E3-A2A83C235214}">
      <dgm:prSet/>
      <dgm:spPr/>
      <dgm:t>
        <a:bodyPr/>
        <a:lstStyle/>
        <a:p>
          <a:endParaRPr lang="fr-FR"/>
        </a:p>
      </dgm:t>
    </dgm:pt>
    <dgm:pt modelId="{0FDBA4EC-B399-49A3-8E4D-7EFBAD3C0DC1}" type="sibTrans" cxnId="{C288CB9B-15A2-4FF0-B7E3-A2A83C235214}">
      <dgm:prSet/>
      <dgm:spPr/>
      <dgm:t>
        <a:bodyPr/>
        <a:lstStyle/>
        <a:p>
          <a:endParaRPr lang="fr-FR"/>
        </a:p>
      </dgm:t>
    </dgm:pt>
    <dgm:pt modelId="{3C63C310-A0A5-43A5-B5DB-2777E8843F19}">
      <dgm:prSet custT="1"/>
      <dgm:spPr/>
      <dgm:t>
        <a:bodyPr/>
        <a:lstStyle/>
        <a:p>
          <a:r>
            <a:rPr lang="fr-FR" sz="1400" dirty="0" smtClean="0">
              <a:solidFill>
                <a:schemeClr val="tx1"/>
              </a:solidFill>
            </a:rPr>
            <a:t>Champ opératoire à inciser	</a:t>
          </a:r>
          <a:endParaRPr lang="fr-FR" sz="1400" dirty="0">
            <a:solidFill>
              <a:schemeClr val="tx1"/>
            </a:solidFill>
          </a:endParaRPr>
        </a:p>
      </dgm:t>
    </dgm:pt>
    <dgm:pt modelId="{C109F9EE-1A7F-49D8-986A-68AA33A99158}" type="parTrans" cxnId="{0E2EA2C1-CA6D-42F8-B86F-9C2947892850}">
      <dgm:prSet/>
      <dgm:spPr/>
      <dgm:t>
        <a:bodyPr/>
        <a:lstStyle/>
        <a:p>
          <a:endParaRPr lang="fr-FR"/>
        </a:p>
      </dgm:t>
    </dgm:pt>
    <dgm:pt modelId="{94D00075-8C98-45C8-8F0C-1BAEBA0B5F86}" type="sibTrans" cxnId="{0E2EA2C1-CA6D-42F8-B86F-9C2947892850}">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custLinFactNeighborX="-89042" custLinFactNeighborY="-47721"/>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94322" custLinFactNeighborX="-1074">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X="-100000" custLinFactNeighborX="-153732" custLinFactNeighborY="-2236">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LinFactNeighborX="-59192" custLinFactNeighborY="-28809"/>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69346" custScaleY="109761" custLinFactNeighborX="6017" custLinFactNeighborY="2440">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X="-56207" custLinFactNeighborX="-100000" custLinFactNeighborY="2882">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custLinFactNeighborX="-34565" custLinFactNeighborY="-9897"/>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83330" custScaleY="108554" custLinFactNeighborX="15304" custLinFactNeighborY="4242">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X="-44779" custLinFactNeighborX="-100000" custLinFactNeighborY="2882">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64239" custLinFactNeighborY="-10191"/>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24864" custLinFactNeighborX="25743" custLinFactNeighborY="2882">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45225" custLinFactNeighborY="2882">
        <dgm:presLayoutVars>
          <dgm:chMax val="0"/>
          <dgm:bulletEnabled val="1"/>
        </dgm:presLayoutVars>
      </dgm:prSet>
      <dgm:spPr/>
      <dgm:t>
        <a:bodyPr/>
        <a:lstStyle/>
        <a:p>
          <a:endParaRPr lang="fr-FR"/>
        </a:p>
      </dgm:t>
    </dgm:pt>
  </dgm:ptLst>
  <dgm:cxnLst>
    <dgm:cxn modelId="{46492FE9-8CD2-4785-8C11-FCB93C85FF51}" srcId="{0B70663D-62B5-4C9E-BE52-82082DED7952}" destId="{8EBEBC10-1D3E-4865-B558-99CCA2FCDA82}" srcOrd="3" destOrd="0" parTransId="{9FFC77DC-D709-42EE-BEF2-E034F8B841DB}" sibTransId="{9F88C2AC-A5B8-4160-B213-90514376EA82}"/>
    <dgm:cxn modelId="{F2911024-BDDC-46D8-800F-26A7CCA6B37D}" type="presOf" srcId="{47EA68DB-72F7-4246-AA8C-3E81E812F442}" destId="{42F69F4C-6E85-4C32-8AA1-ACFAD1B89D49}" srcOrd="0" destOrd="5" presId="urn:microsoft.com/office/officeart/2005/8/layout/hList2#20"/>
    <dgm:cxn modelId="{59145CC6-4AF2-4E5E-BACC-923E93333F49}" srcId="{720B3F45-2A54-4ACD-AD3D-68EA69286346}" destId="{38E6DBE7-7112-4541-A8A9-1633CD979543}" srcOrd="3" destOrd="0" parTransId="{32D49EE9-CCBD-4E6F-B67A-8B2C14A3F8E0}" sibTransId="{60F19D74-C85C-4D3C-97B8-5156A99A9163}"/>
    <dgm:cxn modelId="{DCE424CF-1D35-4B21-B50B-50C7B9920BE5}" type="presOf" srcId="{A5A3A8D6-4E96-4699-A965-3E4179966C36}" destId="{A39D6B3F-43B8-45D4-AF8A-E164F4866F53}" srcOrd="0" destOrd="1" presId="urn:microsoft.com/office/officeart/2005/8/layout/hList2#20"/>
    <dgm:cxn modelId="{2390DE44-113D-44B4-91F2-B33ACE85E503}" type="presOf" srcId="{4B84C085-D1D1-41A2-80AE-093B96A7C111}" destId="{FB2E3360-F02C-482C-B41E-5C7DF2BB9F5D}" srcOrd="0" destOrd="0" presId="urn:microsoft.com/office/officeart/2005/8/layout/hList2#20"/>
    <dgm:cxn modelId="{6D948702-6C80-402C-BBE7-5B2D6D27BA1E}" type="presOf" srcId="{9705CCDA-C91A-4489-A4F2-2ADAF8832D04}" destId="{A39D6B3F-43B8-45D4-AF8A-E164F4866F53}" srcOrd="0" destOrd="5" presId="urn:microsoft.com/office/officeart/2005/8/layout/hList2#20"/>
    <dgm:cxn modelId="{8C4C0569-4216-4B3F-9B7E-BE3C588EB964}" type="presOf" srcId="{8EBEBC10-1D3E-4865-B558-99CCA2FCDA82}" destId="{A39D6B3F-43B8-45D4-AF8A-E164F4866F53}" srcOrd="0" destOrd="3" presId="urn:microsoft.com/office/officeart/2005/8/layout/hList2#20"/>
    <dgm:cxn modelId="{2B3F7AF6-D20E-418D-9BD5-4743C3770B36}" type="presOf" srcId="{9D1296FB-7003-46C4-8237-815B41371314}" destId="{A39D6B3F-43B8-45D4-AF8A-E164F4866F53}" srcOrd="0" destOrd="6" presId="urn:microsoft.com/office/officeart/2005/8/layout/hList2#20"/>
    <dgm:cxn modelId="{5494923D-040F-47A4-8A59-9616C0A8A64C}" srcId="{720B3F45-2A54-4ACD-AD3D-68EA69286346}" destId="{0B70663D-62B5-4C9E-BE52-82082DED7952}" srcOrd="1" destOrd="0" parTransId="{D4D23C1E-A2E3-4429-A086-B07C7574C40A}" sibTransId="{13C7C3B0-8FDE-483F-81B3-45253DA30EFA}"/>
    <dgm:cxn modelId="{AA41745F-53D1-4D3B-9025-3AF823E0542C}" type="presOf" srcId="{C870D6B5-08F0-45D9-BE47-BF1E972C5844}" destId="{7FB43C48-5627-4D5B-B2EC-0E112D3B458E}" srcOrd="0" destOrd="0" presId="urn:microsoft.com/office/officeart/2005/8/layout/hList2#20"/>
    <dgm:cxn modelId="{0E2EA2C1-CA6D-42F8-B86F-9C2947892850}" srcId="{31BB56D9-4937-4878-9593-3ACB74D74A7B}" destId="{3C63C310-A0A5-43A5-B5DB-2777E8843F19}" srcOrd="4" destOrd="0" parTransId="{C109F9EE-1A7F-49D8-986A-68AA33A99158}" sibTransId="{94D00075-8C98-45C8-8F0C-1BAEBA0B5F86}"/>
    <dgm:cxn modelId="{6262D9BB-A9E2-47D5-807A-E9F375549BBA}" type="presOf" srcId="{720B3F45-2A54-4ACD-AD3D-68EA69286346}" destId="{A3DA82E4-0838-4B9D-9C10-23254C04EBA4}" srcOrd="0" destOrd="0" presId="urn:microsoft.com/office/officeart/2005/8/layout/hList2#20"/>
    <dgm:cxn modelId="{0B5A4CAD-0A23-4AFB-AE5F-6604E7DF7467}" type="presOf" srcId="{5D93FD02-1258-4E38-BBDF-DDC2524C5C7C}" destId="{42F69F4C-6E85-4C32-8AA1-ACFAD1B89D49}" srcOrd="0" destOrd="0" presId="urn:microsoft.com/office/officeart/2005/8/layout/hList2#20"/>
    <dgm:cxn modelId="{B67037B6-0F19-4464-870A-651CE51FF9D9}" type="presOf" srcId="{31BB56D9-4937-4878-9593-3ACB74D74A7B}" destId="{E4A87278-9D6F-4BBC-AB16-6EBEA6E8C4AE}" srcOrd="0" destOrd="0" presId="urn:microsoft.com/office/officeart/2005/8/layout/hList2#20"/>
    <dgm:cxn modelId="{55BC8C96-C25D-41DB-BF4D-1EC1A15BFB48}" type="presOf" srcId="{5AFB8FD7-37FD-42D1-9512-53D45A3268E0}" destId="{A39D6B3F-43B8-45D4-AF8A-E164F4866F53}" srcOrd="0" destOrd="2" presId="urn:microsoft.com/office/officeart/2005/8/layout/hList2#20"/>
    <dgm:cxn modelId="{05C8EC3C-D2C5-4299-A0AF-2435DF69264E}" srcId="{8EBEBC10-1D3E-4865-B558-99CCA2FCDA82}" destId="{9705CCDA-C91A-4489-A4F2-2ADAF8832D04}" srcOrd="1" destOrd="0" parTransId="{B239FC16-94DB-4AD4-9F6F-021EADF66032}" sibTransId="{B0D14401-FBB7-4503-9C54-0EF834CFA62F}"/>
    <dgm:cxn modelId="{0F4C9E0D-C984-45DA-B7DE-EACED91C63D9}" srcId="{31BB56D9-4937-4878-9593-3ACB74D74A7B}" destId="{D58A4156-30E7-4BD1-8AC2-28D27E99F3D0}" srcOrd="1" destOrd="0" parTransId="{BF391D8D-3FDC-44C8-8B7A-E0F0308D11C9}" sibTransId="{D65B4945-FAA0-46FA-A74B-2F24CC129E5A}"/>
    <dgm:cxn modelId="{1CEBA8C7-858D-43C8-9BCA-3031FB8C9101}" srcId="{0B70663D-62B5-4C9E-BE52-82082DED7952}" destId="{5AFB8FD7-37FD-42D1-9512-53D45A3268E0}" srcOrd="2" destOrd="0" parTransId="{F8E7121B-4B34-4323-B6C4-F4EC2AF08D9A}" sibTransId="{16A30B93-C1C2-481A-BC9F-2A87551243BA}"/>
    <dgm:cxn modelId="{C288CB9B-15A2-4FF0-B7E3-A2A83C235214}" srcId="{31BB56D9-4937-4878-9593-3ACB74D74A7B}" destId="{A3F1D2F1-3F99-4A3A-A3D0-2AAFE278EA2F}" srcOrd="3" destOrd="0" parTransId="{FA5A01DE-6A67-46F4-81E2-76205364E702}" sibTransId="{0FDBA4EC-B399-49A3-8E4D-7EFBAD3C0DC1}"/>
    <dgm:cxn modelId="{FC8845D4-A12E-4A2E-A4B2-3BC94CCDD6C7}" type="presOf" srcId="{3FDBAF64-3930-4583-A915-E6E2E2825CB2}" destId="{E06E5E0D-A87A-4FFD-BDF1-761C20F37E46}" srcOrd="0" destOrd="0" presId="urn:microsoft.com/office/officeart/2005/8/layout/hList2#20"/>
    <dgm:cxn modelId="{5F4179C4-88A4-453A-B483-280F6AB5C08B}" srcId="{8EBEBC10-1D3E-4865-B558-99CCA2FCDA82}" destId="{F32C71DC-08F5-4023-B496-82AD643AA7AB}" srcOrd="0" destOrd="0" parTransId="{914F7F46-6D5C-4365-BBAF-2A099C47870F}" sibTransId="{A5E12334-A375-467F-AA5F-01B73576E6C4}"/>
    <dgm:cxn modelId="{28298AAB-298B-4FF8-8833-CE5D0B453BD2}" srcId="{8EBEBC10-1D3E-4865-B558-99CCA2FCDA82}" destId="{9D1296FB-7003-46C4-8237-815B41371314}" srcOrd="2" destOrd="0" parTransId="{9FCE295C-4678-44CC-A15B-B72C198F9435}" sibTransId="{A16BF4A1-FF7A-40E2-A7B5-3A5355CEC7AE}"/>
    <dgm:cxn modelId="{B77A8BFF-26E6-4E79-AADB-A3FBC7A0D8AE}" type="presOf" srcId="{F32C71DC-08F5-4023-B496-82AD643AA7AB}" destId="{A39D6B3F-43B8-45D4-AF8A-E164F4866F53}" srcOrd="0" destOrd="4" presId="urn:microsoft.com/office/officeart/2005/8/layout/hList2#20"/>
    <dgm:cxn modelId="{FAA152C3-84A1-4DCA-A25F-E8ACAB1B1E2B}" type="presOf" srcId="{A3F1D2F1-3F99-4A3A-A3D0-2AAFE278EA2F}" destId="{42F69F4C-6E85-4C32-8AA1-ACFAD1B89D49}" srcOrd="0" destOrd="3" presId="urn:microsoft.com/office/officeart/2005/8/layout/hList2#20"/>
    <dgm:cxn modelId="{50D28A2D-EEFD-4715-A3FF-6686CCD463EA}" type="presOf" srcId="{0B70663D-62B5-4C9E-BE52-82082DED7952}" destId="{2AD79307-8F9E-423B-BA59-6B7293686B6D}" srcOrd="0" destOrd="0" presId="urn:microsoft.com/office/officeart/2005/8/layout/hList2#20"/>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73583152-6CE4-478F-8988-C51E5FFB99FA}" srcId="{0B70663D-62B5-4C9E-BE52-82082DED7952}" destId="{5C971994-5D2A-4370-A088-C7D5F6EC822B}" srcOrd="0" destOrd="0" parTransId="{4DDB6619-D8F1-4E5C-B888-FF0478D59A77}" sibTransId="{3F0A93E0-D4B6-498D-86CF-C9D411D6561B}"/>
    <dgm:cxn modelId="{60C49E09-9364-489E-A653-64D9318364D1}" type="presOf" srcId="{38E6DBE7-7112-4541-A8A9-1633CD979543}" destId="{27D8D5E4-3E00-4F90-AF65-3DA3AEC472A8}" srcOrd="0" destOrd="0" presId="urn:microsoft.com/office/officeart/2005/8/layout/hList2#20"/>
    <dgm:cxn modelId="{922F97C9-183A-44F6-99FA-EC7A9B8D8DF0}" srcId="{31BB56D9-4937-4878-9593-3ACB74D74A7B}" destId="{5D93FD02-1258-4E38-BBDF-DDC2524C5C7C}" srcOrd="0" destOrd="0" parTransId="{BA84051A-5070-4B3B-9BC9-9C6C220D96DE}" sibTransId="{C0E7F5CC-A504-4B3C-B8B0-92A9FE95963D}"/>
    <dgm:cxn modelId="{FF3CF67F-0596-49B3-AD55-3409B207C515}" srcId="{0B70663D-62B5-4C9E-BE52-82082DED7952}" destId="{A5A3A8D6-4E96-4699-A965-3E4179966C36}" srcOrd="1" destOrd="0" parTransId="{78031127-54DA-4EA4-8C07-91457F07DA46}" sibTransId="{706E4906-6C6C-494B-A0D2-75FD51B5B714}"/>
    <dgm:cxn modelId="{1100FDB4-62C5-494B-9A8B-9F16EA22E0D2}" type="presOf" srcId="{5C971994-5D2A-4370-A088-C7D5F6EC822B}" destId="{A39D6B3F-43B8-45D4-AF8A-E164F4866F53}" srcOrd="0" destOrd="0" presId="urn:microsoft.com/office/officeart/2005/8/layout/hList2#20"/>
    <dgm:cxn modelId="{3E945676-3F76-4A88-A346-5FB7B4F9237A}" srcId="{720B3F45-2A54-4ACD-AD3D-68EA69286346}" destId="{4B84C085-D1D1-41A2-80AE-093B96A7C111}" srcOrd="0" destOrd="0" parTransId="{64C930A1-D256-4E23-823C-33DAF2AFD4B8}" sibTransId="{AC46B1AC-F698-455B-83EB-1D7EA57ACC46}"/>
    <dgm:cxn modelId="{9946177F-FD6D-4AD3-AAEA-039B005130E4}" srcId="{31BB56D9-4937-4878-9593-3ACB74D74A7B}" destId="{47EA68DB-72F7-4246-AA8C-3E81E812F442}" srcOrd="5" destOrd="0" parTransId="{9906BF58-C3F7-410F-BEB2-59C182387C02}" sibTransId="{28BC208C-799D-47C5-AFE1-546B951CFC54}"/>
    <dgm:cxn modelId="{C162AD95-306B-4572-8A95-FCAAE8AD9EEC}" type="presOf" srcId="{3C63C310-A0A5-43A5-B5DB-2777E8843F19}" destId="{42F69F4C-6E85-4C32-8AA1-ACFAD1B89D49}" srcOrd="0" destOrd="4" presId="urn:microsoft.com/office/officeart/2005/8/layout/hList2#20"/>
    <dgm:cxn modelId="{7F205597-3686-4DCB-85A4-08C249C15320}" srcId="{38E6DBE7-7112-4541-A8A9-1633CD979543}" destId="{F7D2D33A-CA9A-4D20-BBCA-F8897C188425}" srcOrd="1" destOrd="0" parTransId="{FF651654-D357-49B7-9B65-450C34211490}" sibTransId="{E2E4BDA2-0331-4CA4-AD01-CDDDFE8EEE2C}"/>
    <dgm:cxn modelId="{E51D959B-4F2B-448B-9823-FA0712009D13}" srcId="{31BB56D9-4937-4878-9593-3ACB74D74A7B}" destId="{78D0258B-5E1A-4C6F-B401-DACEBC0BAA44}" srcOrd="2" destOrd="0" parTransId="{2E8ED0F5-2043-4BB1-B1BE-B5A89415D84D}" sibTransId="{5EBDE09E-BFE0-4463-9D97-E7EC2BCE7115}"/>
    <dgm:cxn modelId="{DCFF0B75-49FE-4CFA-B235-278D66C5A2AA}" type="presOf" srcId="{D58A4156-30E7-4BD1-8AC2-28D27E99F3D0}" destId="{42F69F4C-6E85-4C32-8AA1-ACFAD1B89D49}" srcOrd="0" destOrd="1" presId="urn:microsoft.com/office/officeart/2005/8/layout/hList2#20"/>
    <dgm:cxn modelId="{709FE351-62B1-4F91-A682-E9BCFC0DC00D}" type="presOf" srcId="{78D0258B-5E1A-4C6F-B401-DACEBC0BAA44}" destId="{42F69F4C-6E85-4C32-8AA1-ACFAD1B89D49}" srcOrd="0" destOrd="2" presId="urn:microsoft.com/office/officeart/2005/8/layout/hList2#20"/>
    <dgm:cxn modelId="{5CDD47F0-126C-46AC-82A7-394BB4E4A664}" srcId="{4B84C085-D1D1-41A2-80AE-093B96A7C111}" destId="{C870D6B5-08F0-45D9-BE47-BF1E972C5844}" srcOrd="0" destOrd="0" parTransId="{B995712A-4429-4F91-B8CD-6640BFA311AD}" sibTransId="{3C6ACAC0-4DFF-4E3E-A7DE-332543FB7D01}"/>
    <dgm:cxn modelId="{8BB21434-C522-48F7-9371-21F00525D1C9}" type="presOf" srcId="{F7D2D33A-CA9A-4D20-BBCA-F8897C188425}" destId="{E06E5E0D-A87A-4FFD-BDF1-761C20F37E46}" srcOrd="0" destOrd="1" presId="urn:microsoft.com/office/officeart/2005/8/layout/hList2#20"/>
    <dgm:cxn modelId="{3EB65979-156D-4644-8900-F37B91334B2D}" type="presParOf" srcId="{A3DA82E4-0838-4B9D-9C10-23254C04EBA4}" destId="{BAF9F507-7EBC-4939-B99D-4A4092828732}" srcOrd="0" destOrd="0" presId="urn:microsoft.com/office/officeart/2005/8/layout/hList2#20"/>
    <dgm:cxn modelId="{569BF870-98D6-4B89-B071-22659EEDA4EE}" type="presParOf" srcId="{BAF9F507-7EBC-4939-B99D-4A4092828732}" destId="{9119969E-8FEC-42D9-9C50-BA773B32F5D2}" srcOrd="0" destOrd="0" presId="urn:microsoft.com/office/officeart/2005/8/layout/hList2#20"/>
    <dgm:cxn modelId="{1159C9F1-B81A-49E1-9514-E51B1A207730}" type="presParOf" srcId="{BAF9F507-7EBC-4939-B99D-4A4092828732}" destId="{7FB43C48-5627-4D5B-B2EC-0E112D3B458E}" srcOrd="1" destOrd="0" presId="urn:microsoft.com/office/officeart/2005/8/layout/hList2#20"/>
    <dgm:cxn modelId="{37227962-BFAA-4F27-A454-76E7EA72639C}" type="presParOf" srcId="{BAF9F507-7EBC-4939-B99D-4A4092828732}" destId="{FB2E3360-F02C-482C-B41E-5C7DF2BB9F5D}" srcOrd="2" destOrd="0" presId="urn:microsoft.com/office/officeart/2005/8/layout/hList2#20"/>
    <dgm:cxn modelId="{DF85F27B-C960-4B2C-8687-E3EC93EA6656}" type="presParOf" srcId="{A3DA82E4-0838-4B9D-9C10-23254C04EBA4}" destId="{2C33BA5A-1EF4-4F50-9F74-161C2AF47A4F}" srcOrd="1" destOrd="0" presId="urn:microsoft.com/office/officeart/2005/8/layout/hList2#20"/>
    <dgm:cxn modelId="{33697F7F-BB7A-4A42-93DF-FFBEA5D0A75A}" type="presParOf" srcId="{A3DA82E4-0838-4B9D-9C10-23254C04EBA4}" destId="{4F15EC69-F92F-4F71-A741-392308B7AC23}" srcOrd="2" destOrd="0" presId="urn:microsoft.com/office/officeart/2005/8/layout/hList2#20"/>
    <dgm:cxn modelId="{5BFA83EB-E6F8-4B5C-B7EE-99A097243E7B}" type="presParOf" srcId="{4F15EC69-F92F-4F71-A741-392308B7AC23}" destId="{A5DFE30E-9D97-482A-8B0B-75E726A17985}" srcOrd="0" destOrd="0" presId="urn:microsoft.com/office/officeart/2005/8/layout/hList2#20"/>
    <dgm:cxn modelId="{2135B2BD-03F8-4393-952A-8FFE7E1C9D75}" type="presParOf" srcId="{4F15EC69-F92F-4F71-A741-392308B7AC23}" destId="{A39D6B3F-43B8-45D4-AF8A-E164F4866F53}" srcOrd="1" destOrd="0" presId="urn:microsoft.com/office/officeart/2005/8/layout/hList2#20"/>
    <dgm:cxn modelId="{A5F9DBB2-FF9D-4C49-A5B6-B3EEB17E2220}" type="presParOf" srcId="{4F15EC69-F92F-4F71-A741-392308B7AC23}" destId="{2AD79307-8F9E-423B-BA59-6B7293686B6D}" srcOrd="2" destOrd="0" presId="urn:microsoft.com/office/officeart/2005/8/layout/hList2#20"/>
    <dgm:cxn modelId="{1374A5DD-9416-4537-87A1-FF9CE452CEF6}" type="presParOf" srcId="{A3DA82E4-0838-4B9D-9C10-23254C04EBA4}" destId="{8E77AF31-B50F-491E-B9B0-3C825BFB6F10}" srcOrd="3" destOrd="0" presId="urn:microsoft.com/office/officeart/2005/8/layout/hList2#20"/>
    <dgm:cxn modelId="{BC5509B8-AF5A-4FFD-A3EE-94458408FCF0}" type="presParOf" srcId="{A3DA82E4-0838-4B9D-9C10-23254C04EBA4}" destId="{68232902-77A3-4710-BD6D-C278D7BCE629}" srcOrd="4" destOrd="0" presId="urn:microsoft.com/office/officeart/2005/8/layout/hList2#20"/>
    <dgm:cxn modelId="{0416CA20-90F5-4E63-A10B-495D65BBE249}" type="presParOf" srcId="{68232902-77A3-4710-BD6D-C278D7BCE629}" destId="{53E18884-73A3-45AF-8768-A7B679ACC8A1}" srcOrd="0" destOrd="0" presId="urn:microsoft.com/office/officeart/2005/8/layout/hList2#20"/>
    <dgm:cxn modelId="{1FDDFB60-71D7-4FAD-9DE3-C548CB34ED16}" type="presParOf" srcId="{68232902-77A3-4710-BD6D-C278D7BCE629}" destId="{42F69F4C-6E85-4C32-8AA1-ACFAD1B89D49}" srcOrd="1" destOrd="0" presId="urn:microsoft.com/office/officeart/2005/8/layout/hList2#20"/>
    <dgm:cxn modelId="{B6E914E4-EFDE-4F9F-88E7-054A3AE96FAD}" type="presParOf" srcId="{68232902-77A3-4710-BD6D-C278D7BCE629}" destId="{E4A87278-9D6F-4BBC-AB16-6EBEA6E8C4AE}" srcOrd="2" destOrd="0" presId="urn:microsoft.com/office/officeart/2005/8/layout/hList2#20"/>
    <dgm:cxn modelId="{8FD2AC04-70C0-4E22-8ADE-804A583AF67A}" type="presParOf" srcId="{A3DA82E4-0838-4B9D-9C10-23254C04EBA4}" destId="{86F441E0-0F59-4277-BF65-D14B3A70FE75}" srcOrd="5" destOrd="0" presId="urn:microsoft.com/office/officeart/2005/8/layout/hList2#20"/>
    <dgm:cxn modelId="{9DD125F0-F0A6-45E0-9091-1A7721268B4E}" type="presParOf" srcId="{A3DA82E4-0838-4B9D-9C10-23254C04EBA4}" destId="{53B74D02-9126-4111-B342-E80EAB1DD0C6}" srcOrd="6" destOrd="0" presId="urn:microsoft.com/office/officeart/2005/8/layout/hList2#20"/>
    <dgm:cxn modelId="{BE4ED1F5-C5D9-4EF5-9570-EBA23757A742}" type="presParOf" srcId="{53B74D02-9126-4111-B342-E80EAB1DD0C6}" destId="{D62AEF49-6CBB-4885-B220-2B52760C3E13}" srcOrd="0" destOrd="0" presId="urn:microsoft.com/office/officeart/2005/8/layout/hList2#20"/>
    <dgm:cxn modelId="{7474C536-2CE2-4E73-B5AA-5CE1601741AA}" type="presParOf" srcId="{53B74D02-9126-4111-B342-E80EAB1DD0C6}" destId="{E06E5E0D-A87A-4FFD-BDF1-761C20F37E46}" srcOrd="1" destOrd="0" presId="urn:microsoft.com/office/officeart/2005/8/layout/hList2#20"/>
    <dgm:cxn modelId="{1511FE6E-FFEE-435E-8F83-0CEAC9CB84E0}"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0B3F45-2A54-4ACD-AD3D-68EA69286346}" type="doc">
      <dgm:prSet loTypeId="urn:microsoft.com/office/officeart/2005/8/layout/hList2#16"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custT="1"/>
      <dgm:spPr/>
      <dgm:t>
        <a:bodyPr/>
        <a:lstStyle/>
        <a:p>
          <a:r>
            <a:rPr lang="fr-FR" sz="1600" dirty="0" smtClean="0">
              <a:solidFill>
                <a:schemeClr val="tx1">
                  <a:lumMod val="95000"/>
                  <a:lumOff val="5000"/>
                </a:schemeClr>
              </a:solidFill>
            </a:rPr>
            <a:t>Composition</a:t>
          </a:r>
          <a:r>
            <a:rPr lang="fr-FR" sz="1800" dirty="0" smtClean="0">
              <a:solidFill>
                <a:schemeClr val="tx1">
                  <a:lumMod val="95000"/>
                  <a:lumOff val="5000"/>
                </a:schemeClr>
              </a:solidFill>
            </a:rPr>
            <a:t>	</a:t>
          </a:r>
          <a:endParaRPr lang="fr-FR" sz="1800"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custT="1"/>
      <dgm:spPr/>
      <dgm:t>
        <a:bodyPr/>
        <a:lstStyle/>
        <a:p>
          <a:r>
            <a:rPr lang="fr-FR" sz="1600" dirty="0" smtClean="0">
              <a:solidFill>
                <a:schemeClr val="tx1">
                  <a:lumMod val="95000"/>
                  <a:lumOff val="5000"/>
                </a:schemeClr>
              </a:solidFill>
            </a:rPr>
            <a:t>Propriétés</a:t>
          </a:r>
          <a:endParaRPr lang="fr-FR" sz="1600"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custT="1"/>
      <dgm:spPr/>
      <dgm:t>
        <a:bodyPr/>
        <a:lstStyle/>
        <a:p>
          <a:r>
            <a:rPr lang="fr-FR" sz="1600"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custT="1"/>
      <dgm:spPr/>
      <dgm:t>
        <a:bodyPr/>
        <a:lstStyle/>
        <a:p>
          <a:r>
            <a:rPr lang="fr-FR" sz="1600"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lumMod val="95000"/>
                  <a:lumOff val="5000"/>
                </a:schemeClr>
              </a:solidFill>
            </a:rPr>
            <a:t>CMC (</a:t>
          </a:r>
          <a:r>
            <a:rPr lang="fr-FR" sz="1400" dirty="0" err="1" smtClean="0">
              <a:solidFill>
                <a:schemeClr val="tx1">
                  <a:lumMod val="95000"/>
                  <a:lumOff val="5000"/>
                </a:schemeClr>
              </a:solidFill>
            </a:rPr>
            <a:t>carboxyméthyl</a:t>
          </a:r>
          <a:r>
            <a:rPr lang="fr-FR" sz="1400" dirty="0" smtClean="0">
              <a:solidFill>
                <a:schemeClr val="tx1">
                  <a:lumMod val="95000"/>
                  <a:lumOff val="5000"/>
                </a:schemeClr>
              </a:solidFill>
            </a:rPr>
            <a:t> cellulose): substance absorbante qui forme un gel au contact des exsudats .</a:t>
          </a:r>
          <a:endParaRPr lang="fr-FR" sz="1400" dirty="0">
            <a:solidFill>
              <a:schemeClr val="tx1">
                <a:lumMod val="95000"/>
                <a:lumOff val="5000"/>
              </a:schemeClr>
            </a:solidFill>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rgbClr val="000000"/>
              </a:solidFill>
            </a:rPr>
            <a:t>Hydrophile</a:t>
          </a:r>
          <a:endParaRPr lang="fr-FR" sz="1400" dirty="0">
            <a:solidFill>
              <a:schemeClr val="tx1">
                <a:lumMod val="95000"/>
                <a:lumOff val="5000"/>
              </a:schemeClr>
            </a:solidFill>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lumMod val="95000"/>
                  <a:lumOff val="5000"/>
                </a:schemeClr>
              </a:solidFill>
            </a:rPr>
            <a:t>Plaie infectée ou à haut risque infectieux: surveillance médicale, changement tous les jours</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415F20DD-E61D-4F7A-84AF-565B1CF40FDB}">
      <dgm:prSet phldrT="[Texte]" custT="1"/>
      <dgm:spPr/>
      <dgm:t>
        <a:bodyPr/>
        <a:lstStyle/>
        <a:p>
          <a:r>
            <a:rPr lang="fr-FR" sz="1400" dirty="0" smtClean="0">
              <a:solidFill>
                <a:schemeClr val="tx1">
                  <a:lumMod val="95000"/>
                  <a:lumOff val="5000"/>
                </a:schemeClr>
              </a:solidFill>
            </a:rPr>
            <a:t>Plaies modérément exsudatives</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C09CBE18-C090-427C-ADE5-3DD05CE21857}">
      <dgm:prSet custT="1"/>
      <dgm:spPr/>
      <dgm:t>
        <a:bodyPr/>
        <a:lstStyle/>
        <a:p>
          <a:r>
            <a:rPr lang="fr-FR" sz="1400" dirty="0" smtClean="0">
              <a:solidFill>
                <a:srgbClr val="000000"/>
              </a:solidFill>
            </a:rPr>
            <a:t>Semi-perméable</a:t>
          </a:r>
        </a:p>
      </dgm:t>
    </dgm:pt>
    <dgm:pt modelId="{048F2298-8F37-49A8-95E6-ADB34503CDB3}" type="parTrans" cxnId="{90D2A001-A1DC-470A-A9FE-58F177399070}">
      <dgm:prSet/>
      <dgm:spPr/>
      <dgm:t>
        <a:bodyPr/>
        <a:lstStyle/>
        <a:p>
          <a:endParaRPr lang="fr-FR"/>
        </a:p>
      </dgm:t>
    </dgm:pt>
    <dgm:pt modelId="{2740174E-E2B5-430F-8D3B-0A5E6DEDC6A7}" type="sibTrans" cxnId="{90D2A001-A1DC-470A-A9FE-58F177399070}">
      <dgm:prSet/>
      <dgm:spPr/>
      <dgm:t>
        <a:bodyPr/>
        <a:lstStyle/>
        <a:p>
          <a:endParaRPr lang="fr-FR"/>
        </a:p>
      </dgm:t>
    </dgm:pt>
    <dgm:pt modelId="{E820AD5D-3066-420B-9327-F00E817FF96F}">
      <dgm:prSet custT="1"/>
      <dgm:spPr/>
      <dgm:t>
        <a:bodyPr/>
        <a:lstStyle/>
        <a:p>
          <a:r>
            <a:rPr lang="fr-FR" sz="1400" dirty="0" smtClean="0">
              <a:solidFill>
                <a:srgbClr val="000000"/>
              </a:solidFill>
            </a:rPr>
            <a:t>Conformable</a:t>
          </a:r>
          <a:endParaRPr lang="fr-FR" sz="1400" dirty="0">
            <a:solidFill>
              <a:srgbClr val="000000"/>
            </a:solidFill>
          </a:endParaRPr>
        </a:p>
      </dgm:t>
    </dgm:pt>
    <dgm:pt modelId="{2919191A-4BFC-468A-84A8-DE43EB85392D}" type="parTrans" cxnId="{E331479F-0ED6-4170-9395-3DA9004E86B8}">
      <dgm:prSet/>
      <dgm:spPr/>
      <dgm:t>
        <a:bodyPr/>
        <a:lstStyle/>
        <a:p>
          <a:endParaRPr lang="fr-FR"/>
        </a:p>
      </dgm:t>
    </dgm:pt>
    <dgm:pt modelId="{C22C22F2-9848-4156-AFC3-C03DC16F18E1}" type="sibTrans" cxnId="{E331479F-0ED6-4170-9395-3DA9004E86B8}">
      <dgm:prSet/>
      <dgm:spPr/>
      <dgm:t>
        <a:bodyPr/>
        <a:lstStyle/>
        <a:p>
          <a:endParaRPr lang="fr-FR"/>
        </a:p>
      </dgm:t>
    </dgm:pt>
    <dgm:pt modelId="{6583CDA7-EB17-4838-8C4B-07E604C6BA0A}">
      <dgm:prSet custT="1"/>
      <dgm:spPr/>
      <dgm:t>
        <a:bodyPr/>
        <a:lstStyle/>
        <a:p>
          <a:r>
            <a:rPr lang="fr-FR" sz="1400" dirty="0" err="1" smtClean="0">
              <a:solidFill>
                <a:schemeClr val="tx1">
                  <a:lumMod val="95000"/>
                  <a:lumOff val="5000"/>
                </a:schemeClr>
              </a:solidFill>
            </a:rPr>
            <a:t>Épidermisation</a:t>
          </a:r>
          <a:endParaRPr lang="fr-FR" sz="1400" dirty="0">
            <a:solidFill>
              <a:schemeClr val="tx1">
                <a:lumMod val="95000"/>
                <a:lumOff val="5000"/>
              </a:schemeClr>
            </a:solidFill>
          </a:endParaRPr>
        </a:p>
      </dgm:t>
    </dgm:pt>
    <dgm:pt modelId="{C1D099B0-7F62-4CAD-ACEA-670C2488767F}" type="parTrans" cxnId="{1C51D22C-B651-417E-9D4B-A76C48967361}">
      <dgm:prSet/>
      <dgm:spPr/>
      <dgm:t>
        <a:bodyPr/>
        <a:lstStyle/>
        <a:p>
          <a:endParaRPr lang="fr-FR"/>
        </a:p>
      </dgm:t>
    </dgm:pt>
    <dgm:pt modelId="{B124FCFE-EB48-40D9-97EE-15BEC3E76318}" type="sibTrans" cxnId="{1C51D22C-B651-417E-9D4B-A76C48967361}">
      <dgm:prSet/>
      <dgm:spPr/>
      <dgm:t>
        <a:bodyPr/>
        <a:lstStyle/>
        <a:p>
          <a:endParaRPr lang="fr-FR"/>
        </a:p>
      </dgm:t>
    </dgm:pt>
    <dgm:pt modelId="{9AEE1B62-8B3F-4D5F-8866-A75E39FC8B2A}">
      <dgm:prSet custT="1"/>
      <dgm:spPr/>
      <dgm:t>
        <a:bodyPr/>
        <a:lstStyle/>
        <a:p>
          <a:r>
            <a:rPr lang="fr-FR" sz="1400" dirty="0" smtClean="0">
              <a:solidFill>
                <a:schemeClr val="tx1">
                  <a:lumMod val="95000"/>
                  <a:lumOff val="5000"/>
                </a:schemeClr>
              </a:solidFill>
            </a:rPr>
            <a:t>Escarre stade 1</a:t>
          </a:r>
          <a:endParaRPr lang="fr-FR" sz="1400" dirty="0">
            <a:solidFill>
              <a:schemeClr val="tx1">
                <a:lumMod val="95000"/>
                <a:lumOff val="5000"/>
              </a:schemeClr>
            </a:solidFill>
          </a:endParaRPr>
        </a:p>
      </dgm:t>
    </dgm:pt>
    <dgm:pt modelId="{1F307E04-BC99-43D9-8F3C-90DB63B404B7}" type="parTrans" cxnId="{E83B260F-3293-4099-9378-4E62B80835BF}">
      <dgm:prSet/>
      <dgm:spPr/>
      <dgm:t>
        <a:bodyPr/>
        <a:lstStyle/>
        <a:p>
          <a:endParaRPr lang="fr-FR"/>
        </a:p>
      </dgm:t>
    </dgm:pt>
    <dgm:pt modelId="{2234926A-64BD-4BCF-8C6A-E7F67C3D20E1}" type="sibTrans" cxnId="{E83B260F-3293-4099-9378-4E62B80835BF}">
      <dgm:prSet/>
      <dgm:spPr/>
      <dgm:t>
        <a:bodyPr/>
        <a:lstStyle/>
        <a:p>
          <a:endParaRPr lang="fr-FR"/>
        </a:p>
      </dgm:t>
    </dgm:pt>
    <dgm:pt modelId="{72418A40-C5B6-4226-BEE8-234A99B05B89}">
      <dgm:prSet custT="1"/>
      <dgm:spPr/>
      <dgm:t>
        <a:bodyPr/>
        <a:lstStyle/>
        <a:p>
          <a:r>
            <a:rPr lang="fr-FR" sz="1400" dirty="0" smtClean="0">
              <a:solidFill>
                <a:schemeClr val="tx1">
                  <a:lumMod val="95000"/>
                  <a:lumOff val="5000"/>
                </a:schemeClr>
              </a:solidFill>
            </a:rPr>
            <a:t>Pansement secondaire</a:t>
          </a:r>
          <a:endParaRPr lang="fr-FR" sz="1400" dirty="0">
            <a:solidFill>
              <a:schemeClr val="tx1">
                <a:lumMod val="95000"/>
                <a:lumOff val="5000"/>
              </a:schemeClr>
            </a:solidFill>
          </a:endParaRPr>
        </a:p>
      </dgm:t>
    </dgm:pt>
    <dgm:pt modelId="{2BA8976C-24AB-4250-865B-850C1BC73D24}" type="parTrans" cxnId="{49AD7B0C-916B-40D2-86E7-40FE3BF0EFB5}">
      <dgm:prSet/>
      <dgm:spPr/>
      <dgm:t>
        <a:bodyPr/>
        <a:lstStyle/>
        <a:p>
          <a:endParaRPr lang="fr-FR"/>
        </a:p>
      </dgm:t>
    </dgm:pt>
    <dgm:pt modelId="{E98E4ADB-FB50-40E3-BBDD-E83A947D83D8}" type="sibTrans" cxnId="{49AD7B0C-916B-40D2-86E7-40FE3BF0EFB5}">
      <dgm:prSet/>
      <dgm:spPr/>
      <dgm:t>
        <a:bodyPr/>
        <a:lstStyle/>
        <a:p>
          <a:endParaRPr lang="fr-FR"/>
        </a:p>
      </dgm:t>
    </dgm:pt>
    <dgm:pt modelId="{B77088DC-0F27-4FC6-A8A4-42CD6BB93B6D}">
      <dgm:prSet custT="1"/>
      <dgm:spPr/>
      <dgm:t>
        <a:bodyPr/>
        <a:lstStyle/>
        <a:p>
          <a:r>
            <a:rPr lang="fr-FR" sz="1400" dirty="0" smtClean="0">
              <a:solidFill>
                <a:schemeClr val="tx1">
                  <a:lumMod val="95000"/>
                  <a:lumOff val="5000"/>
                </a:schemeClr>
              </a:solidFill>
            </a:rPr>
            <a:t>AOMI stade IV</a:t>
          </a:r>
          <a:endParaRPr lang="fr-FR" sz="1400" dirty="0">
            <a:solidFill>
              <a:schemeClr val="tx1">
                <a:lumMod val="95000"/>
                <a:lumOff val="5000"/>
              </a:schemeClr>
            </a:solidFill>
          </a:endParaRPr>
        </a:p>
      </dgm:t>
    </dgm:pt>
    <dgm:pt modelId="{C3E74BDF-A4AC-4513-94F7-9AE63024717E}" type="parTrans" cxnId="{FAD3273B-C54F-4141-80B8-C088551FD797}">
      <dgm:prSet/>
      <dgm:spPr/>
      <dgm:t>
        <a:bodyPr/>
        <a:lstStyle/>
        <a:p>
          <a:endParaRPr lang="fr-FR"/>
        </a:p>
      </dgm:t>
    </dgm:pt>
    <dgm:pt modelId="{C6D36ACD-C22A-4BD5-BD5C-2E929F9FD44B}" type="sibTrans" cxnId="{FAD3273B-C54F-4141-80B8-C088551FD797}">
      <dgm:prSet/>
      <dgm:spPr/>
      <dgm:t>
        <a:bodyPr/>
        <a:lstStyle/>
        <a:p>
          <a:endParaRPr lang="fr-FR"/>
        </a:p>
      </dgm:t>
    </dgm:pt>
    <dgm:pt modelId="{CE39F3C3-4FEF-42F1-8925-B7EF67FAF402}">
      <dgm:prSet custT="1"/>
      <dgm:spPr/>
      <dgm:t>
        <a:bodyPr/>
        <a:lstStyle/>
        <a:p>
          <a:r>
            <a:rPr lang="fr-FR" sz="1400" dirty="0" smtClean="0">
              <a:solidFill>
                <a:schemeClr val="tx1">
                  <a:lumMod val="95000"/>
                  <a:lumOff val="5000"/>
                </a:schemeClr>
              </a:solidFill>
            </a:rPr>
            <a:t>Allergie </a:t>
          </a:r>
          <a:endParaRPr lang="fr-FR" sz="1400" dirty="0">
            <a:solidFill>
              <a:schemeClr val="tx1">
                <a:lumMod val="95000"/>
                <a:lumOff val="5000"/>
              </a:schemeClr>
            </a:solidFill>
          </a:endParaRPr>
        </a:p>
      </dgm:t>
    </dgm:pt>
    <dgm:pt modelId="{3FB514E4-9975-4A99-BAD1-1D79B95A7FC6}" type="parTrans" cxnId="{F0D7912E-B011-4BC3-8BF7-10266054DC0A}">
      <dgm:prSet/>
      <dgm:spPr/>
      <dgm:t>
        <a:bodyPr/>
        <a:lstStyle/>
        <a:p>
          <a:endParaRPr lang="fr-FR"/>
        </a:p>
      </dgm:t>
    </dgm:pt>
    <dgm:pt modelId="{CDE0D4C1-8004-4020-8768-5D6177256B3E}" type="sibTrans" cxnId="{F0D7912E-B011-4BC3-8BF7-10266054DC0A}">
      <dgm:prSet/>
      <dgm:spPr/>
      <dgm:t>
        <a:bodyPr/>
        <a:lstStyle/>
        <a:p>
          <a:endParaRPr lang="fr-FR"/>
        </a:p>
      </dgm:t>
    </dgm:pt>
    <dgm:pt modelId="{D04832E7-BB15-4E42-8CFB-EE86B768A877}">
      <dgm:prSet phldrT="[Texte]" custT="1"/>
      <dgm:spPr/>
      <dgm:t>
        <a:bodyPr/>
        <a:lstStyle/>
        <a:p>
          <a:r>
            <a:rPr lang="fr-FR" sz="1400" dirty="0" smtClean="0">
              <a:solidFill>
                <a:srgbClr val="000000"/>
              </a:solidFill>
            </a:rPr>
            <a:t>Absorbe 3x son poids</a:t>
          </a:r>
          <a:endParaRPr lang="fr-FR" sz="1400" dirty="0">
            <a:solidFill>
              <a:schemeClr val="tx1">
                <a:lumMod val="95000"/>
                <a:lumOff val="5000"/>
              </a:schemeClr>
            </a:solidFill>
          </a:endParaRPr>
        </a:p>
      </dgm:t>
    </dgm:pt>
    <dgm:pt modelId="{44B6523D-9B51-4813-A9D1-517B96E80A71}" type="parTrans" cxnId="{2C4E3406-E929-423E-AD7F-D33354DDC7F2}">
      <dgm:prSet/>
      <dgm:spPr/>
      <dgm:t>
        <a:bodyPr/>
        <a:lstStyle/>
        <a:p>
          <a:endParaRPr lang="fr-FR"/>
        </a:p>
      </dgm:t>
    </dgm:pt>
    <dgm:pt modelId="{19EFEA37-A38E-4B24-823F-0B1F2FC830AB}" type="sibTrans" cxnId="{2C4E3406-E929-423E-AD7F-D33354DDC7F2}">
      <dgm:prSet/>
      <dgm:spPr/>
      <dgm:t>
        <a:bodyPr/>
        <a:lstStyle/>
        <a:p>
          <a:endParaRPr lang="fr-FR"/>
        </a:p>
      </dgm:t>
    </dgm:pt>
    <dgm:pt modelId="{18312DD5-51F6-4FB1-9B97-E679E911F0E2}">
      <dgm:prSet phldrT="[Texte]" custT="1"/>
      <dgm:spPr/>
      <dgm:t>
        <a:bodyPr/>
        <a:lstStyle/>
        <a:p>
          <a:r>
            <a:rPr lang="fr-FR" sz="1400" dirty="0" smtClean="0">
              <a:solidFill>
                <a:schemeClr val="tx1">
                  <a:lumMod val="95000"/>
                  <a:lumOff val="5000"/>
                </a:schemeClr>
              </a:solidFill>
            </a:rPr>
            <a:t>Brûlures 2</a:t>
          </a:r>
          <a:r>
            <a:rPr lang="fr-FR" sz="1400" baseline="30000" dirty="0" smtClean="0">
              <a:solidFill>
                <a:schemeClr val="tx1">
                  <a:lumMod val="95000"/>
                  <a:lumOff val="5000"/>
                </a:schemeClr>
              </a:solidFill>
            </a:rPr>
            <a:t>nd</a:t>
          </a:r>
          <a:r>
            <a:rPr lang="fr-FR" sz="1400" dirty="0" smtClean="0">
              <a:solidFill>
                <a:schemeClr val="tx1">
                  <a:lumMod val="95000"/>
                  <a:lumOff val="5000"/>
                </a:schemeClr>
              </a:solidFill>
            </a:rPr>
            <a:t> degré profond et 3</a:t>
          </a:r>
          <a:r>
            <a:rPr lang="fr-FR" sz="1400" baseline="30000" dirty="0" smtClean="0">
              <a:solidFill>
                <a:schemeClr val="tx1">
                  <a:lumMod val="95000"/>
                  <a:lumOff val="5000"/>
                </a:schemeClr>
              </a:solidFill>
            </a:rPr>
            <a:t>ème</a:t>
          </a:r>
          <a:r>
            <a:rPr lang="fr-FR" sz="1400" dirty="0" smtClean="0">
              <a:solidFill>
                <a:schemeClr val="tx1">
                  <a:lumMod val="95000"/>
                  <a:lumOff val="5000"/>
                </a:schemeClr>
              </a:solidFill>
            </a:rPr>
            <a:t> degré</a:t>
          </a:r>
        </a:p>
      </dgm:t>
    </dgm:pt>
    <dgm:pt modelId="{828F1C85-B6B6-4368-B157-B2B0F0A915AC}" type="parTrans" cxnId="{51DACCE8-0441-4656-9AAD-655C6C5922C6}">
      <dgm:prSet/>
      <dgm:spPr/>
      <dgm:t>
        <a:bodyPr/>
        <a:lstStyle/>
        <a:p>
          <a:endParaRPr lang="fr-FR"/>
        </a:p>
      </dgm:t>
    </dgm:pt>
    <dgm:pt modelId="{6290E8E6-9EC5-410C-8FF9-B7AB0263CAF1}" type="sibTrans" cxnId="{51DACCE8-0441-4656-9AAD-655C6C5922C6}">
      <dgm:prSet/>
      <dgm:spPr/>
      <dgm:t>
        <a:bodyPr/>
        <a:lstStyle/>
        <a:p>
          <a:endParaRPr lang="fr-FR"/>
        </a:p>
      </dgm:t>
    </dgm:pt>
    <dgm:pt modelId="{5D739CB3-1082-4937-9176-70EC844C1947}">
      <dgm:prSet custT="1"/>
      <dgm:spPr/>
      <dgm:t>
        <a:bodyPr/>
        <a:lstStyle/>
        <a:p>
          <a:r>
            <a:rPr lang="fr-FR" sz="1400" dirty="0" smtClean="0">
              <a:solidFill>
                <a:schemeClr val="tx1">
                  <a:lumMod val="95000"/>
                  <a:lumOff val="5000"/>
                </a:schemeClr>
              </a:solidFill>
            </a:rPr>
            <a:t>Bourgeonnement</a:t>
          </a:r>
          <a:endParaRPr lang="fr-FR" sz="1400" dirty="0">
            <a:solidFill>
              <a:schemeClr val="tx1">
                <a:lumMod val="95000"/>
                <a:lumOff val="5000"/>
              </a:schemeClr>
            </a:solidFill>
          </a:endParaRPr>
        </a:p>
      </dgm:t>
    </dgm:pt>
    <dgm:pt modelId="{8661ABCA-2DC6-4AFC-8421-5FD51A84D6A3}" type="parTrans" cxnId="{C513F5B5-5078-4CE6-9705-1FEEE1F1746C}">
      <dgm:prSet/>
      <dgm:spPr/>
      <dgm:t>
        <a:bodyPr/>
        <a:lstStyle/>
        <a:p>
          <a:endParaRPr lang="fr-FR"/>
        </a:p>
      </dgm:t>
    </dgm:pt>
    <dgm:pt modelId="{6910B8E5-C201-40A0-93E0-1AB0094A7B7C}" type="sibTrans" cxnId="{C513F5B5-5078-4CE6-9705-1FEEE1F1746C}">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36010" custLinFactNeighborX="20841">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9315" custLinFactNeighborY="-11331">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12029" custLinFactNeighborX="11666" custLinFactNeighborY="-1169">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11580" custLinFactNeighborY="379">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42124" custLinFactNeighborX="11313">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37244" custLinFactNeighborY="379">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17357" custLinFactNeighborY="-14448"/>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18687" custScaleY="115227" custLinFactNeighborX="11236" custLinFactNeighborY="4293">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dgm:presLayoutVars>
          <dgm:chMax val="0"/>
          <dgm:bulletEnabled val="1"/>
        </dgm:presLayoutVars>
      </dgm:prSet>
      <dgm:spPr/>
      <dgm:t>
        <a:bodyPr/>
        <a:lstStyle/>
        <a:p>
          <a:endParaRPr lang="fr-FR"/>
        </a:p>
      </dgm:t>
    </dgm:pt>
  </dgm:ptLst>
  <dgm:cxnLst>
    <dgm:cxn modelId="{28C8294A-F838-4F6F-8A4C-943D7DD75564}" type="presOf" srcId="{31BB56D9-4937-4878-9593-3ACB74D74A7B}" destId="{E4A87278-9D6F-4BBC-AB16-6EBEA6E8C4AE}" srcOrd="0" destOrd="0" presId="urn:microsoft.com/office/officeart/2005/8/layout/hList2#16"/>
    <dgm:cxn modelId="{0F2F67F2-9078-477C-9AA5-520259B7CC37}" type="presOf" srcId="{C870D6B5-08F0-45D9-BE47-BF1E972C5844}" destId="{7FB43C48-5627-4D5B-B2EC-0E112D3B458E}" srcOrd="0" destOrd="0" presId="urn:microsoft.com/office/officeart/2005/8/layout/hList2#16"/>
    <dgm:cxn modelId="{59145CC6-4AF2-4E5E-BACC-923E93333F49}" srcId="{720B3F45-2A54-4ACD-AD3D-68EA69286346}" destId="{38E6DBE7-7112-4541-A8A9-1633CD979543}" srcOrd="3" destOrd="0" parTransId="{32D49EE9-CCBD-4E6F-B67A-8B2C14A3F8E0}" sibTransId="{60F19D74-C85C-4D3C-97B8-5156A99A9163}"/>
    <dgm:cxn modelId="{1C51D22C-B651-417E-9D4B-A76C48967361}" srcId="{31BB56D9-4937-4878-9593-3ACB74D74A7B}" destId="{6583CDA7-EB17-4838-8C4B-07E604C6BA0A}" srcOrd="1" destOrd="0" parTransId="{C1D099B0-7F62-4CAD-ACEA-670C2488767F}" sibTransId="{B124FCFE-EB48-40D9-97EE-15BEC3E76318}"/>
    <dgm:cxn modelId="{20D3A7D0-C5B2-4E77-B0AA-8426D330EEC6}" type="presOf" srcId="{5D739CB3-1082-4937-9176-70EC844C1947}" destId="{42F69F4C-6E85-4C32-8AA1-ACFAD1B89D49}" srcOrd="0" destOrd="2" presId="urn:microsoft.com/office/officeart/2005/8/layout/hList2#16"/>
    <dgm:cxn modelId="{5494923D-040F-47A4-8A59-9616C0A8A64C}" srcId="{720B3F45-2A54-4ACD-AD3D-68EA69286346}" destId="{0B70663D-62B5-4C9E-BE52-82082DED7952}" srcOrd="1" destOrd="0" parTransId="{D4D23C1E-A2E3-4429-A086-B07C7574C40A}" sibTransId="{13C7C3B0-8FDE-483F-81B3-45253DA30EFA}"/>
    <dgm:cxn modelId="{51DACCE8-0441-4656-9AAD-655C6C5922C6}" srcId="{38E6DBE7-7112-4541-A8A9-1633CD979543}" destId="{18312DD5-51F6-4FB1-9B97-E679E911F0E2}" srcOrd="0" destOrd="0" parTransId="{828F1C85-B6B6-4368-B157-B2B0F0A915AC}" sibTransId="{6290E8E6-9EC5-410C-8FF9-B7AB0263CAF1}"/>
    <dgm:cxn modelId="{E83B260F-3293-4099-9378-4E62B80835BF}" srcId="{31BB56D9-4937-4878-9593-3ACB74D74A7B}" destId="{9AEE1B62-8B3F-4D5F-8866-A75E39FC8B2A}" srcOrd="3" destOrd="0" parTransId="{1F307E04-BC99-43D9-8F3C-90DB63B404B7}" sibTransId="{2234926A-64BD-4BCF-8C6A-E7F67C3D20E1}"/>
    <dgm:cxn modelId="{0DC1BA3D-2922-42DB-B3B1-6111C7BC7F1F}" type="presOf" srcId="{3FDBAF64-3930-4583-A915-E6E2E2825CB2}" destId="{E06E5E0D-A87A-4FFD-BDF1-761C20F37E46}" srcOrd="0" destOrd="1" presId="urn:microsoft.com/office/officeart/2005/8/layout/hList2#16"/>
    <dgm:cxn modelId="{90D2A001-A1DC-470A-A9FE-58F177399070}" srcId="{0B70663D-62B5-4C9E-BE52-82082DED7952}" destId="{C09CBE18-C090-427C-ADE5-3DD05CE21857}" srcOrd="2" destOrd="0" parTransId="{048F2298-8F37-49A8-95E6-ADB34503CDB3}" sibTransId="{2740174E-E2B5-430F-8D3B-0A5E6DEDC6A7}"/>
    <dgm:cxn modelId="{F818DB9D-D326-4D2A-8F73-EF03EEE53365}" srcId="{38E6DBE7-7112-4541-A8A9-1633CD979543}" destId="{3FDBAF64-3930-4583-A915-E6E2E2825CB2}" srcOrd="1"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73583152-6CE4-478F-8988-C51E5FFB99FA}" srcId="{0B70663D-62B5-4C9E-BE52-82082DED7952}" destId="{5C971994-5D2A-4370-A088-C7D5F6EC822B}" srcOrd="0" destOrd="0" parTransId="{4DDB6619-D8F1-4E5C-B888-FF0478D59A77}" sibTransId="{3F0A93E0-D4B6-498D-86CF-C9D411D6561B}"/>
    <dgm:cxn modelId="{A27F7C33-FF2C-489E-BBB5-43AF2479DC2F}" type="presOf" srcId="{D04832E7-BB15-4E42-8CFB-EE86B768A877}" destId="{A39D6B3F-43B8-45D4-AF8A-E164F4866F53}" srcOrd="0" destOrd="1" presId="urn:microsoft.com/office/officeart/2005/8/layout/hList2#16"/>
    <dgm:cxn modelId="{44C1BFDF-D94A-4929-82C1-40E894FCE46A}" type="presOf" srcId="{4B84C085-D1D1-41A2-80AE-093B96A7C111}" destId="{FB2E3360-F02C-482C-B41E-5C7DF2BB9F5D}" srcOrd="0" destOrd="0" presId="urn:microsoft.com/office/officeart/2005/8/layout/hList2#16"/>
    <dgm:cxn modelId="{30DF1A53-A1E7-47AA-BB83-8E339E821BF2}" type="presOf" srcId="{415F20DD-E61D-4F7A-84AF-565B1CF40FDB}" destId="{42F69F4C-6E85-4C32-8AA1-ACFAD1B89D49}" srcOrd="0" destOrd="0" presId="urn:microsoft.com/office/officeart/2005/8/layout/hList2#16"/>
    <dgm:cxn modelId="{FAD3273B-C54F-4141-80B8-C088551FD797}" srcId="{38E6DBE7-7112-4541-A8A9-1633CD979543}" destId="{B77088DC-0F27-4FC6-A8A4-42CD6BB93B6D}" srcOrd="2" destOrd="0" parTransId="{C3E74BDF-A4AC-4513-94F7-9AE63024717E}" sibTransId="{C6D36ACD-C22A-4BD5-BD5C-2E929F9FD44B}"/>
    <dgm:cxn modelId="{49AD7B0C-916B-40D2-86E7-40FE3BF0EFB5}" srcId="{31BB56D9-4937-4878-9593-3ACB74D74A7B}" destId="{72418A40-C5B6-4226-BEE8-234A99B05B89}" srcOrd="4" destOrd="0" parTransId="{2BA8976C-24AB-4250-865B-850C1BC73D24}" sibTransId="{E98E4ADB-FB50-40E3-BBDD-E83A947D83D8}"/>
    <dgm:cxn modelId="{F0D7912E-B011-4BC3-8BF7-10266054DC0A}" srcId="{38E6DBE7-7112-4541-A8A9-1633CD979543}" destId="{CE39F3C3-4FEF-42F1-8925-B7EF67FAF402}" srcOrd="3" destOrd="0" parTransId="{3FB514E4-9975-4A99-BAD1-1D79B95A7FC6}" sibTransId="{CDE0D4C1-8004-4020-8768-5D6177256B3E}"/>
    <dgm:cxn modelId="{3E945676-3F76-4A88-A346-5FB7B4F9237A}" srcId="{720B3F45-2A54-4ACD-AD3D-68EA69286346}" destId="{4B84C085-D1D1-41A2-80AE-093B96A7C111}" srcOrd="0" destOrd="0" parTransId="{64C930A1-D256-4E23-823C-33DAF2AFD4B8}" sibTransId="{AC46B1AC-F698-455B-83EB-1D7EA57ACC46}"/>
    <dgm:cxn modelId="{C513F5B5-5078-4CE6-9705-1FEEE1F1746C}" srcId="{31BB56D9-4937-4878-9593-3ACB74D74A7B}" destId="{5D739CB3-1082-4937-9176-70EC844C1947}" srcOrd="2" destOrd="0" parTransId="{8661ABCA-2DC6-4AFC-8421-5FD51A84D6A3}" sibTransId="{6910B8E5-C201-40A0-93E0-1AB0094A7B7C}"/>
    <dgm:cxn modelId="{80B98535-C8DF-4383-B243-E0E0149B2D15}" type="presOf" srcId="{C09CBE18-C090-427C-ADE5-3DD05CE21857}" destId="{A39D6B3F-43B8-45D4-AF8A-E164F4866F53}" srcOrd="0" destOrd="2" presId="urn:microsoft.com/office/officeart/2005/8/layout/hList2#16"/>
    <dgm:cxn modelId="{C1A77D5E-A022-4257-9F08-9A9AEB16218C}" srcId="{31BB56D9-4937-4878-9593-3ACB74D74A7B}" destId="{415F20DD-E61D-4F7A-84AF-565B1CF40FDB}" srcOrd="0" destOrd="0" parTransId="{652393E6-FEDB-4807-B986-F550F45B025C}" sibTransId="{D1991A8E-5567-494B-AF94-427B13AB224F}"/>
    <dgm:cxn modelId="{E331479F-0ED6-4170-9395-3DA9004E86B8}" srcId="{0B70663D-62B5-4C9E-BE52-82082DED7952}" destId="{E820AD5D-3066-420B-9327-F00E817FF96F}" srcOrd="3" destOrd="0" parTransId="{2919191A-4BFC-468A-84A8-DE43EB85392D}" sibTransId="{C22C22F2-9848-4156-AFC3-C03DC16F18E1}"/>
    <dgm:cxn modelId="{F783D25A-A4D4-4415-B682-DB8BB9BBCCF7}" type="presOf" srcId="{18312DD5-51F6-4FB1-9B97-E679E911F0E2}" destId="{E06E5E0D-A87A-4FFD-BDF1-761C20F37E46}" srcOrd="0" destOrd="0" presId="urn:microsoft.com/office/officeart/2005/8/layout/hList2#16"/>
    <dgm:cxn modelId="{35ADFC27-24F5-4C51-A469-638335D67AAE}" type="presOf" srcId="{6583CDA7-EB17-4838-8C4B-07E604C6BA0A}" destId="{42F69F4C-6E85-4C32-8AA1-ACFAD1B89D49}" srcOrd="0" destOrd="1" presId="urn:microsoft.com/office/officeart/2005/8/layout/hList2#16"/>
    <dgm:cxn modelId="{6944F5C3-1895-4959-8BEF-401396B0AE54}" type="presOf" srcId="{9AEE1B62-8B3F-4D5F-8866-A75E39FC8B2A}" destId="{42F69F4C-6E85-4C32-8AA1-ACFAD1B89D49}" srcOrd="0" destOrd="3" presId="urn:microsoft.com/office/officeart/2005/8/layout/hList2#16"/>
    <dgm:cxn modelId="{F396AD55-C9E6-4ED4-9263-EDACD27F9A20}" type="presOf" srcId="{E820AD5D-3066-420B-9327-F00E817FF96F}" destId="{A39D6B3F-43B8-45D4-AF8A-E164F4866F53}" srcOrd="0" destOrd="3" presId="urn:microsoft.com/office/officeart/2005/8/layout/hList2#16"/>
    <dgm:cxn modelId="{2C4E3406-E929-423E-AD7F-D33354DDC7F2}" srcId="{0B70663D-62B5-4C9E-BE52-82082DED7952}" destId="{D04832E7-BB15-4E42-8CFB-EE86B768A877}" srcOrd="1" destOrd="0" parTransId="{44B6523D-9B51-4813-A9D1-517B96E80A71}" sibTransId="{19EFEA37-A38E-4B24-823F-0B1F2FC830AB}"/>
    <dgm:cxn modelId="{23FCF672-9388-4204-AEB8-536147DFA3ED}" type="presOf" srcId="{720B3F45-2A54-4ACD-AD3D-68EA69286346}" destId="{A3DA82E4-0838-4B9D-9C10-23254C04EBA4}" srcOrd="0" destOrd="0" presId="urn:microsoft.com/office/officeart/2005/8/layout/hList2#16"/>
    <dgm:cxn modelId="{8868B418-A55A-4C11-8DBE-A6CA0CB1DCE3}" type="presOf" srcId="{0B70663D-62B5-4C9E-BE52-82082DED7952}" destId="{2AD79307-8F9E-423B-BA59-6B7293686B6D}" srcOrd="0" destOrd="0" presId="urn:microsoft.com/office/officeart/2005/8/layout/hList2#16"/>
    <dgm:cxn modelId="{A54B7973-ECE4-4E45-8B73-8B97548A4866}" type="presOf" srcId="{CE39F3C3-4FEF-42F1-8925-B7EF67FAF402}" destId="{E06E5E0D-A87A-4FFD-BDF1-761C20F37E46}" srcOrd="0" destOrd="3" presId="urn:microsoft.com/office/officeart/2005/8/layout/hList2#16"/>
    <dgm:cxn modelId="{D8BC6DAF-CFC2-4992-AB0B-01C32368494F}" type="presOf" srcId="{72418A40-C5B6-4226-BEE8-234A99B05B89}" destId="{42F69F4C-6E85-4C32-8AA1-ACFAD1B89D49}" srcOrd="0" destOrd="4" presId="urn:microsoft.com/office/officeart/2005/8/layout/hList2#16"/>
    <dgm:cxn modelId="{5CDD47F0-126C-46AC-82A7-394BB4E4A664}" srcId="{4B84C085-D1D1-41A2-80AE-093B96A7C111}" destId="{C870D6B5-08F0-45D9-BE47-BF1E972C5844}" srcOrd="0" destOrd="0" parTransId="{B995712A-4429-4F91-B8CD-6640BFA311AD}" sibTransId="{3C6ACAC0-4DFF-4E3E-A7DE-332543FB7D01}"/>
    <dgm:cxn modelId="{A703FD0B-B723-42F6-8A7C-12CCE31BBDA7}" type="presOf" srcId="{B77088DC-0F27-4FC6-A8A4-42CD6BB93B6D}" destId="{E06E5E0D-A87A-4FFD-BDF1-761C20F37E46}" srcOrd="0" destOrd="2" presId="urn:microsoft.com/office/officeart/2005/8/layout/hList2#16"/>
    <dgm:cxn modelId="{A059C553-71D2-400A-8A67-E0A5D9174CA7}" type="presOf" srcId="{5C971994-5D2A-4370-A088-C7D5F6EC822B}" destId="{A39D6B3F-43B8-45D4-AF8A-E164F4866F53}" srcOrd="0" destOrd="0" presId="urn:microsoft.com/office/officeart/2005/8/layout/hList2#16"/>
    <dgm:cxn modelId="{1C6FDA61-8569-45A8-940D-98A1B2B87E2C}" type="presOf" srcId="{38E6DBE7-7112-4541-A8A9-1633CD979543}" destId="{27D8D5E4-3E00-4F90-AF65-3DA3AEC472A8}" srcOrd="0" destOrd="0" presId="urn:microsoft.com/office/officeart/2005/8/layout/hList2#16"/>
    <dgm:cxn modelId="{C00AB9C9-D995-4D46-92C8-4724293D5CAE}" type="presParOf" srcId="{A3DA82E4-0838-4B9D-9C10-23254C04EBA4}" destId="{BAF9F507-7EBC-4939-B99D-4A4092828732}" srcOrd="0" destOrd="0" presId="urn:microsoft.com/office/officeart/2005/8/layout/hList2#16"/>
    <dgm:cxn modelId="{59077283-866F-47DA-9DDB-9957047BDCF6}" type="presParOf" srcId="{BAF9F507-7EBC-4939-B99D-4A4092828732}" destId="{9119969E-8FEC-42D9-9C50-BA773B32F5D2}" srcOrd="0" destOrd="0" presId="urn:microsoft.com/office/officeart/2005/8/layout/hList2#16"/>
    <dgm:cxn modelId="{9CD658D4-99BA-45FB-9663-06DFEB0ECCF7}" type="presParOf" srcId="{BAF9F507-7EBC-4939-B99D-4A4092828732}" destId="{7FB43C48-5627-4D5B-B2EC-0E112D3B458E}" srcOrd="1" destOrd="0" presId="urn:microsoft.com/office/officeart/2005/8/layout/hList2#16"/>
    <dgm:cxn modelId="{21B064DC-CE53-4444-89EF-4A33DA63D9EC}" type="presParOf" srcId="{BAF9F507-7EBC-4939-B99D-4A4092828732}" destId="{FB2E3360-F02C-482C-B41E-5C7DF2BB9F5D}" srcOrd="2" destOrd="0" presId="urn:microsoft.com/office/officeart/2005/8/layout/hList2#16"/>
    <dgm:cxn modelId="{14A033A9-194F-4285-BEC5-88AF3B7D01A0}" type="presParOf" srcId="{A3DA82E4-0838-4B9D-9C10-23254C04EBA4}" destId="{2C33BA5A-1EF4-4F50-9F74-161C2AF47A4F}" srcOrd="1" destOrd="0" presId="urn:microsoft.com/office/officeart/2005/8/layout/hList2#16"/>
    <dgm:cxn modelId="{E53F76A2-42E6-479D-A095-110AEF8CD9E3}" type="presParOf" srcId="{A3DA82E4-0838-4B9D-9C10-23254C04EBA4}" destId="{4F15EC69-F92F-4F71-A741-392308B7AC23}" srcOrd="2" destOrd="0" presId="urn:microsoft.com/office/officeart/2005/8/layout/hList2#16"/>
    <dgm:cxn modelId="{A29C3AB2-2C84-4204-983F-5687659E7C75}" type="presParOf" srcId="{4F15EC69-F92F-4F71-A741-392308B7AC23}" destId="{A5DFE30E-9D97-482A-8B0B-75E726A17985}" srcOrd="0" destOrd="0" presId="urn:microsoft.com/office/officeart/2005/8/layout/hList2#16"/>
    <dgm:cxn modelId="{65658E8D-A8B1-4DA6-B2DC-DD27DD694F30}" type="presParOf" srcId="{4F15EC69-F92F-4F71-A741-392308B7AC23}" destId="{A39D6B3F-43B8-45D4-AF8A-E164F4866F53}" srcOrd="1" destOrd="0" presId="urn:microsoft.com/office/officeart/2005/8/layout/hList2#16"/>
    <dgm:cxn modelId="{74901BE0-6A1E-47C5-B035-66ED7E497B77}" type="presParOf" srcId="{4F15EC69-F92F-4F71-A741-392308B7AC23}" destId="{2AD79307-8F9E-423B-BA59-6B7293686B6D}" srcOrd="2" destOrd="0" presId="urn:microsoft.com/office/officeart/2005/8/layout/hList2#16"/>
    <dgm:cxn modelId="{336597F3-1B47-48FB-8050-E93C177DD0A3}" type="presParOf" srcId="{A3DA82E4-0838-4B9D-9C10-23254C04EBA4}" destId="{8E77AF31-B50F-491E-B9B0-3C825BFB6F10}" srcOrd="3" destOrd="0" presId="urn:microsoft.com/office/officeart/2005/8/layout/hList2#16"/>
    <dgm:cxn modelId="{09B3366F-AFB5-4EB8-9219-4ED2837D260A}" type="presParOf" srcId="{A3DA82E4-0838-4B9D-9C10-23254C04EBA4}" destId="{68232902-77A3-4710-BD6D-C278D7BCE629}" srcOrd="4" destOrd="0" presId="urn:microsoft.com/office/officeart/2005/8/layout/hList2#16"/>
    <dgm:cxn modelId="{22C0C61A-ADF2-4813-8642-448C7B74616B}" type="presParOf" srcId="{68232902-77A3-4710-BD6D-C278D7BCE629}" destId="{53E18884-73A3-45AF-8768-A7B679ACC8A1}" srcOrd="0" destOrd="0" presId="urn:microsoft.com/office/officeart/2005/8/layout/hList2#16"/>
    <dgm:cxn modelId="{9AED8238-1B8F-4940-B7F0-8152F8A085D9}" type="presParOf" srcId="{68232902-77A3-4710-BD6D-C278D7BCE629}" destId="{42F69F4C-6E85-4C32-8AA1-ACFAD1B89D49}" srcOrd="1" destOrd="0" presId="urn:microsoft.com/office/officeart/2005/8/layout/hList2#16"/>
    <dgm:cxn modelId="{AE06A222-6539-4F6C-A791-5E97B0C1F00A}" type="presParOf" srcId="{68232902-77A3-4710-BD6D-C278D7BCE629}" destId="{E4A87278-9D6F-4BBC-AB16-6EBEA6E8C4AE}" srcOrd="2" destOrd="0" presId="urn:microsoft.com/office/officeart/2005/8/layout/hList2#16"/>
    <dgm:cxn modelId="{8CE494A8-7C7F-49AA-ADF6-1617AD2587AA}" type="presParOf" srcId="{A3DA82E4-0838-4B9D-9C10-23254C04EBA4}" destId="{86F441E0-0F59-4277-BF65-D14B3A70FE75}" srcOrd="5" destOrd="0" presId="urn:microsoft.com/office/officeart/2005/8/layout/hList2#16"/>
    <dgm:cxn modelId="{2CDDD7EB-6355-4D9C-903E-8A122F974F13}" type="presParOf" srcId="{A3DA82E4-0838-4B9D-9C10-23254C04EBA4}" destId="{53B74D02-9126-4111-B342-E80EAB1DD0C6}" srcOrd="6" destOrd="0" presId="urn:microsoft.com/office/officeart/2005/8/layout/hList2#16"/>
    <dgm:cxn modelId="{344D95EA-6D9F-4475-A8C9-58C98E531D88}" type="presParOf" srcId="{53B74D02-9126-4111-B342-E80EAB1DD0C6}" destId="{D62AEF49-6CBB-4885-B220-2B52760C3E13}" srcOrd="0" destOrd="0" presId="urn:microsoft.com/office/officeart/2005/8/layout/hList2#16"/>
    <dgm:cxn modelId="{15E0842F-25C4-45B1-81F7-0184D9ABFC80}" type="presParOf" srcId="{53B74D02-9126-4111-B342-E80EAB1DD0C6}" destId="{E06E5E0D-A87A-4FFD-BDF1-761C20F37E46}" srcOrd="1" destOrd="0" presId="urn:microsoft.com/office/officeart/2005/8/layout/hList2#16"/>
    <dgm:cxn modelId="{6D69AA34-F0DA-49D8-82D9-FB61271FED2C}" type="presParOf" srcId="{53B74D02-9126-4111-B342-E80EAB1DD0C6}" destId="{27D8D5E4-3E00-4F90-AF65-3DA3AEC472A8}" srcOrd="2" destOrd="0" presId="urn:microsoft.com/office/officeart/2005/8/layout/hList2#1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0B3F45-2A54-4ACD-AD3D-68EA69286346}" type="doc">
      <dgm:prSet loTypeId="urn:microsoft.com/office/officeart/2005/8/layout/hList2#17"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custT="1"/>
      <dgm:spPr/>
      <dgm:t>
        <a:bodyPr/>
        <a:lstStyle/>
        <a:p>
          <a:r>
            <a:rPr lang="fr-FR" sz="1600" dirty="0" smtClean="0">
              <a:solidFill>
                <a:schemeClr val="tx1">
                  <a:lumMod val="95000"/>
                  <a:lumOff val="5000"/>
                </a:schemeClr>
              </a:solidFill>
              <a:latin typeface="+mj-lt"/>
            </a:rPr>
            <a:t>Composition</a:t>
          </a:r>
          <a:r>
            <a:rPr lang="fr-FR" sz="1800" dirty="0" smtClean="0">
              <a:solidFill>
                <a:schemeClr val="tx1">
                  <a:lumMod val="95000"/>
                  <a:lumOff val="5000"/>
                </a:schemeClr>
              </a:solidFill>
              <a:latin typeface="+mj-lt"/>
            </a:rPr>
            <a:t>	</a:t>
          </a:r>
          <a:endParaRPr lang="fr-FR" sz="1800" dirty="0">
            <a:solidFill>
              <a:schemeClr val="tx1">
                <a:lumMod val="95000"/>
                <a:lumOff val="5000"/>
              </a:schemeClr>
            </a:solidFill>
            <a:latin typeface="+mj-lt"/>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latin typeface="+mj-lt"/>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latin typeface="+mj-lt"/>
          </a:endParaRPr>
        </a:p>
      </dgm:t>
    </dgm:pt>
    <dgm:pt modelId="{0B70663D-62B5-4C9E-BE52-82082DED7952}">
      <dgm:prSet phldrT="[Texte]" custT="1"/>
      <dgm:spPr/>
      <dgm:t>
        <a:bodyPr/>
        <a:lstStyle/>
        <a:p>
          <a:r>
            <a:rPr lang="fr-FR" sz="1600" dirty="0" smtClean="0">
              <a:solidFill>
                <a:schemeClr val="tx1">
                  <a:lumMod val="95000"/>
                  <a:lumOff val="5000"/>
                </a:schemeClr>
              </a:solidFill>
              <a:latin typeface="+mj-lt"/>
            </a:rPr>
            <a:t>Propriétés</a:t>
          </a:r>
          <a:endParaRPr lang="fr-FR" sz="1600" dirty="0">
            <a:solidFill>
              <a:schemeClr val="tx1">
                <a:lumMod val="95000"/>
                <a:lumOff val="5000"/>
              </a:schemeClr>
            </a:solidFill>
            <a:latin typeface="+mj-lt"/>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latin typeface="+mj-lt"/>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latin typeface="+mj-lt"/>
          </a:endParaRPr>
        </a:p>
      </dgm:t>
    </dgm:pt>
    <dgm:pt modelId="{31BB56D9-4937-4878-9593-3ACB74D74A7B}">
      <dgm:prSet phldrT="[Texte]" custT="1"/>
      <dgm:spPr/>
      <dgm:t>
        <a:bodyPr/>
        <a:lstStyle/>
        <a:p>
          <a:r>
            <a:rPr lang="fr-FR" sz="1600" dirty="0" smtClean="0">
              <a:solidFill>
                <a:schemeClr val="tx1">
                  <a:lumMod val="95000"/>
                  <a:lumOff val="5000"/>
                </a:schemeClr>
              </a:solidFill>
              <a:latin typeface="+mj-lt"/>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latin typeface="+mj-lt"/>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latin typeface="+mj-lt"/>
          </a:endParaRPr>
        </a:p>
      </dgm:t>
    </dgm:pt>
    <dgm:pt modelId="{38E6DBE7-7112-4541-A8A9-1633CD979543}">
      <dgm:prSet phldrT="[Texte]" custT="1"/>
      <dgm:spPr/>
      <dgm:t>
        <a:bodyPr/>
        <a:lstStyle/>
        <a:p>
          <a:r>
            <a:rPr lang="fr-FR" sz="1600" dirty="0" smtClean="0">
              <a:solidFill>
                <a:schemeClr val="tx1">
                  <a:lumMod val="95000"/>
                  <a:lumOff val="5000"/>
                </a:schemeClr>
              </a:solidFill>
              <a:latin typeface="+mj-lt"/>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latin typeface="+mj-lt"/>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latin typeface="+mj-lt"/>
          </a:endParaRPr>
        </a:p>
      </dgm:t>
    </dgm:pt>
    <dgm:pt modelId="{C870D6B5-08F0-45D9-BE47-BF1E972C5844}">
      <dgm:prSet phldrT="[Texte]" custT="1"/>
      <dgm:spPr/>
      <dgm:t>
        <a:bodyPr/>
        <a:lstStyle/>
        <a:p>
          <a:r>
            <a:rPr lang="fr-FR" sz="1400" b="0" dirty="0" smtClean="0">
              <a:solidFill>
                <a:schemeClr val="tx1">
                  <a:lumMod val="95000"/>
                  <a:lumOff val="5000"/>
                </a:schemeClr>
              </a:solidFill>
              <a:latin typeface="+mj-lt"/>
            </a:rPr>
            <a:t>Polyacrylate super absorbant activé par une solution de </a:t>
          </a:r>
          <a:r>
            <a:rPr lang="fr-FR" sz="1400" b="0" dirty="0" err="1" smtClean="0">
              <a:solidFill>
                <a:schemeClr val="tx1">
                  <a:lumMod val="95000"/>
                  <a:lumOff val="5000"/>
                </a:schemeClr>
              </a:solidFill>
              <a:latin typeface="+mj-lt"/>
            </a:rPr>
            <a:t>Ringer</a:t>
          </a:r>
          <a:endParaRPr lang="fr-FR" sz="1400" b="0" dirty="0">
            <a:solidFill>
              <a:schemeClr val="tx1">
                <a:lumMod val="95000"/>
                <a:lumOff val="5000"/>
              </a:schemeClr>
            </a:solidFill>
            <a:latin typeface="+mj-lt"/>
          </a:endParaRPr>
        </a:p>
      </dgm:t>
    </dgm:pt>
    <dgm:pt modelId="{B995712A-4429-4F91-B8CD-6640BFA311AD}" type="parTrans" cxnId="{5CDD47F0-126C-46AC-82A7-394BB4E4A664}">
      <dgm:prSet/>
      <dgm:spPr/>
      <dgm:t>
        <a:bodyPr/>
        <a:lstStyle/>
        <a:p>
          <a:endParaRPr lang="fr-FR">
            <a:latin typeface="+mj-lt"/>
          </a:endParaRPr>
        </a:p>
      </dgm:t>
    </dgm:pt>
    <dgm:pt modelId="{3C6ACAC0-4DFF-4E3E-A7DE-332543FB7D01}" type="sibTrans" cxnId="{5CDD47F0-126C-46AC-82A7-394BB4E4A664}">
      <dgm:prSet/>
      <dgm:spPr/>
      <dgm:t>
        <a:bodyPr/>
        <a:lstStyle/>
        <a:p>
          <a:endParaRPr lang="fr-FR">
            <a:latin typeface="+mj-lt"/>
          </a:endParaRPr>
        </a:p>
      </dgm:t>
    </dgm:pt>
    <dgm:pt modelId="{5C971994-5D2A-4370-A088-C7D5F6EC822B}">
      <dgm:prSet phldrT="[Texte]" custT="1"/>
      <dgm:spPr/>
      <dgm:t>
        <a:bodyPr/>
        <a:lstStyle/>
        <a:p>
          <a:r>
            <a:rPr lang="fr-FR" sz="1400" dirty="0" smtClean="0">
              <a:solidFill>
                <a:schemeClr val="tx1">
                  <a:lumMod val="95000"/>
                  <a:lumOff val="5000"/>
                </a:schemeClr>
              </a:solidFill>
              <a:latin typeface="+mj-lt"/>
            </a:rPr>
            <a:t>Capte et piège les bactéries, les levures et les protéines inhibitrices de la cicatrisation</a:t>
          </a:r>
          <a:endParaRPr lang="fr-FR" sz="1400" dirty="0">
            <a:solidFill>
              <a:schemeClr val="tx1">
                <a:lumMod val="95000"/>
                <a:lumOff val="5000"/>
              </a:schemeClr>
            </a:solidFill>
            <a:latin typeface="+mj-lt"/>
          </a:endParaRPr>
        </a:p>
      </dgm:t>
    </dgm:pt>
    <dgm:pt modelId="{4DDB6619-D8F1-4E5C-B888-FF0478D59A77}" type="parTrans" cxnId="{73583152-6CE4-478F-8988-C51E5FFB99FA}">
      <dgm:prSet/>
      <dgm:spPr/>
      <dgm:t>
        <a:bodyPr/>
        <a:lstStyle/>
        <a:p>
          <a:endParaRPr lang="fr-FR">
            <a:latin typeface="+mj-lt"/>
          </a:endParaRPr>
        </a:p>
      </dgm:t>
    </dgm:pt>
    <dgm:pt modelId="{3F0A93E0-D4B6-498D-86CF-C9D411D6561B}" type="sibTrans" cxnId="{73583152-6CE4-478F-8988-C51E5FFB99FA}">
      <dgm:prSet/>
      <dgm:spPr/>
      <dgm:t>
        <a:bodyPr/>
        <a:lstStyle/>
        <a:p>
          <a:endParaRPr lang="fr-FR">
            <a:latin typeface="+mj-lt"/>
          </a:endParaRPr>
        </a:p>
      </dgm:t>
    </dgm:pt>
    <dgm:pt modelId="{3FDBAF64-3930-4583-A915-E6E2E2825CB2}">
      <dgm:prSet phldrT="[Texte]" custT="1"/>
      <dgm:spPr/>
      <dgm:t>
        <a:bodyPr/>
        <a:lstStyle/>
        <a:p>
          <a:r>
            <a:rPr lang="fr-FR" sz="1400" dirty="0" smtClean="0">
              <a:solidFill>
                <a:schemeClr val="tx1">
                  <a:lumMod val="95000"/>
                  <a:lumOff val="5000"/>
                </a:schemeClr>
              </a:solidFill>
              <a:latin typeface="+mj-lt"/>
            </a:rPr>
            <a:t>Plaie exsudative</a:t>
          </a:r>
        </a:p>
      </dgm:t>
    </dgm:pt>
    <dgm:pt modelId="{7C52E029-BF90-4A8D-BA89-0EA180218A0D}" type="parTrans" cxnId="{F818DB9D-D326-4D2A-8F73-EF03EEE53365}">
      <dgm:prSet/>
      <dgm:spPr/>
      <dgm:t>
        <a:bodyPr/>
        <a:lstStyle/>
        <a:p>
          <a:endParaRPr lang="fr-FR">
            <a:latin typeface="+mj-lt"/>
          </a:endParaRPr>
        </a:p>
      </dgm:t>
    </dgm:pt>
    <dgm:pt modelId="{DBA9677B-DA00-4155-B0CF-874A5B33D31D}" type="sibTrans" cxnId="{F818DB9D-D326-4D2A-8F73-EF03EEE53365}">
      <dgm:prSet/>
      <dgm:spPr/>
      <dgm:t>
        <a:bodyPr/>
        <a:lstStyle/>
        <a:p>
          <a:endParaRPr lang="fr-FR">
            <a:latin typeface="+mj-lt"/>
          </a:endParaRPr>
        </a:p>
      </dgm:t>
    </dgm:pt>
    <dgm:pt modelId="{415F20DD-E61D-4F7A-84AF-565B1CF40FDB}">
      <dgm:prSet phldrT="[Texte]" custT="1"/>
      <dgm:spPr/>
      <dgm:t>
        <a:bodyPr/>
        <a:lstStyle/>
        <a:p>
          <a:r>
            <a:rPr lang="fr-FR" sz="1400" dirty="0" smtClean="0">
              <a:solidFill>
                <a:schemeClr val="tx1">
                  <a:lumMod val="95000"/>
                  <a:lumOff val="5000"/>
                </a:schemeClr>
              </a:solidFill>
              <a:latin typeface="+mj-lt"/>
            </a:rPr>
            <a:t>Plaies chroniques à retard de cicatrisation</a:t>
          </a:r>
        </a:p>
      </dgm:t>
    </dgm:pt>
    <dgm:pt modelId="{652393E6-FEDB-4807-B986-F550F45B025C}" type="parTrans" cxnId="{C1A77D5E-A022-4257-9F08-9A9AEB16218C}">
      <dgm:prSet/>
      <dgm:spPr/>
      <dgm:t>
        <a:bodyPr/>
        <a:lstStyle/>
        <a:p>
          <a:endParaRPr lang="fr-FR">
            <a:latin typeface="+mj-lt"/>
          </a:endParaRPr>
        </a:p>
      </dgm:t>
    </dgm:pt>
    <dgm:pt modelId="{D1991A8E-5567-494B-AF94-427B13AB224F}" type="sibTrans" cxnId="{C1A77D5E-A022-4257-9F08-9A9AEB16218C}">
      <dgm:prSet/>
      <dgm:spPr/>
      <dgm:t>
        <a:bodyPr/>
        <a:lstStyle/>
        <a:p>
          <a:endParaRPr lang="fr-FR">
            <a:latin typeface="+mj-lt"/>
          </a:endParaRPr>
        </a:p>
      </dgm:t>
    </dgm:pt>
    <dgm:pt modelId="{F1F0037D-1928-4730-A019-F79BF0B4B670}">
      <dgm:prSet phldrT="[Texte]" custT="1"/>
      <dgm:spPr/>
      <dgm:t>
        <a:bodyPr/>
        <a:lstStyle/>
        <a:p>
          <a:r>
            <a:rPr lang="fr-FR" sz="1400" dirty="0" smtClean="0">
              <a:solidFill>
                <a:schemeClr val="tx1">
                  <a:lumMod val="95000"/>
                  <a:lumOff val="5000"/>
                </a:schemeClr>
              </a:solidFill>
              <a:latin typeface="+mj-lt"/>
            </a:rPr>
            <a:t>Déterge la nécrose et la fibrine (</a:t>
          </a:r>
          <a:r>
            <a:rPr lang="fr-FR" sz="1400" dirty="0" err="1" smtClean="0">
              <a:solidFill>
                <a:schemeClr val="tx1">
                  <a:lumMod val="95000"/>
                  <a:lumOff val="5000"/>
                </a:schemeClr>
              </a:solidFill>
              <a:latin typeface="+mj-lt"/>
            </a:rPr>
            <a:t>irrigo</a:t>
          </a:r>
          <a:r>
            <a:rPr lang="fr-FR" sz="1400" dirty="0" smtClean="0">
              <a:solidFill>
                <a:schemeClr val="tx1">
                  <a:lumMod val="95000"/>
                  <a:lumOff val="5000"/>
                </a:schemeClr>
              </a:solidFill>
              <a:latin typeface="+mj-lt"/>
            </a:rPr>
            <a:t>-absorbant)</a:t>
          </a:r>
          <a:endParaRPr lang="fr-FR" sz="1400" dirty="0">
            <a:solidFill>
              <a:schemeClr val="tx1">
                <a:lumMod val="95000"/>
                <a:lumOff val="5000"/>
              </a:schemeClr>
            </a:solidFill>
            <a:latin typeface="+mj-lt"/>
          </a:endParaRPr>
        </a:p>
      </dgm:t>
    </dgm:pt>
    <dgm:pt modelId="{75512586-3DDD-4ED3-AE48-F3441EA59103}" type="parTrans" cxnId="{A8775446-C074-4BD3-BBBA-917C9BEF3DD4}">
      <dgm:prSet/>
      <dgm:spPr/>
      <dgm:t>
        <a:bodyPr/>
        <a:lstStyle/>
        <a:p>
          <a:endParaRPr lang="fr-FR">
            <a:latin typeface="+mj-lt"/>
          </a:endParaRPr>
        </a:p>
      </dgm:t>
    </dgm:pt>
    <dgm:pt modelId="{E99FB08C-3072-4C42-B783-5E1470EFB97C}" type="sibTrans" cxnId="{A8775446-C074-4BD3-BBBA-917C9BEF3DD4}">
      <dgm:prSet/>
      <dgm:spPr/>
      <dgm:t>
        <a:bodyPr/>
        <a:lstStyle/>
        <a:p>
          <a:endParaRPr lang="fr-FR">
            <a:latin typeface="+mj-lt"/>
          </a:endParaRPr>
        </a:p>
      </dgm:t>
    </dgm:pt>
    <dgm:pt modelId="{8A89AA6F-3688-4CBE-9E49-DDC277D208ED}">
      <dgm:prSet phldrT="[Texte]" custT="1"/>
      <dgm:spPr/>
      <dgm:t>
        <a:bodyPr/>
        <a:lstStyle/>
        <a:p>
          <a:r>
            <a:rPr lang="fr-FR" sz="1400" dirty="0" smtClean="0">
              <a:solidFill>
                <a:schemeClr val="tx1">
                  <a:lumMod val="95000"/>
                  <a:lumOff val="5000"/>
                </a:schemeClr>
              </a:solidFill>
              <a:latin typeface="+mj-lt"/>
            </a:rPr>
            <a:t>Nécrose d’origine artérielle</a:t>
          </a:r>
        </a:p>
      </dgm:t>
    </dgm:pt>
    <dgm:pt modelId="{2ECC1568-FC47-4824-992A-8441573EE2AF}" type="parTrans" cxnId="{07091D73-29BE-42A0-878E-3D2CABF5E9E1}">
      <dgm:prSet/>
      <dgm:spPr/>
      <dgm:t>
        <a:bodyPr/>
        <a:lstStyle/>
        <a:p>
          <a:endParaRPr lang="fr-FR">
            <a:latin typeface="+mj-lt"/>
          </a:endParaRPr>
        </a:p>
      </dgm:t>
    </dgm:pt>
    <dgm:pt modelId="{CDC3F969-33AE-45E1-97F3-E206EEE8E771}" type="sibTrans" cxnId="{07091D73-29BE-42A0-878E-3D2CABF5E9E1}">
      <dgm:prSet/>
      <dgm:spPr/>
      <dgm:t>
        <a:bodyPr/>
        <a:lstStyle/>
        <a:p>
          <a:endParaRPr lang="fr-FR">
            <a:latin typeface="+mj-lt"/>
          </a:endParaRPr>
        </a:p>
      </dgm:t>
    </dgm:pt>
    <dgm:pt modelId="{A1612473-F567-4FEF-88FC-780ACFE9AC58}">
      <dgm:prSet phldrT="[Texte]" custT="1"/>
      <dgm:spPr/>
      <dgm:t>
        <a:bodyPr/>
        <a:lstStyle/>
        <a:p>
          <a:r>
            <a:rPr lang="fr-FR" sz="1400" dirty="0" smtClean="0">
              <a:solidFill>
                <a:schemeClr val="tx1">
                  <a:lumMod val="95000"/>
                  <a:lumOff val="5000"/>
                </a:schemeClr>
              </a:solidFill>
              <a:latin typeface="+mj-lt"/>
            </a:rPr>
            <a:t>Plaie cavitaire</a:t>
          </a:r>
        </a:p>
      </dgm:t>
    </dgm:pt>
    <dgm:pt modelId="{E91AD04C-B2EA-4F10-9F80-AF70F804C722}" type="parTrans" cxnId="{B95AA0D2-29A7-4CC6-AD14-49611FDEA58B}">
      <dgm:prSet/>
      <dgm:spPr/>
      <dgm:t>
        <a:bodyPr/>
        <a:lstStyle/>
        <a:p>
          <a:endParaRPr lang="fr-FR">
            <a:latin typeface="+mj-lt"/>
          </a:endParaRPr>
        </a:p>
      </dgm:t>
    </dgm:pt>
    <dgm:pt modelId="{8A172CF4-755F-4601-9027-45119C23EDF9}" type="sibTrans" cxnId="{B95AA0D2-29A7-4CC6-AD14-49611FDEA58B}">
      <dgm:prSet/>
      <dgm:spPr/>
      <dgm:t>
        <a:bodyPr/>
        <a:lstStyle/>
        <a:p>
          <a:endParaRPr lang="fr-FR">
            <a:latin typeface="+mj-lt"/>
          </a:endParaRPr>
        </a:p>
      </dgm:t>
    </dgm:pt>
    <dgm:pt modelId="{592D2154-54DE-4D24-BBEB-CCE3AA9E271C}">
      <dgm:prSet phldrT="[Texte]" custT="1"/>
      <dgm:spPr/>
      <dgm:t>
        <a:bodyPr/>
        <a:lstStyle/>
        <a:p>
          <a:r>
            <a:rPr lang="fr-FR" sz="1400" dirty="0" smtClean="0">
              <a:solidFill>
                <a:schemeClr val="tx1">
                  <a:lumMod val="95000"/>
                  <a:lumOff val="5000"/>
                </a:schemeClr>
              </a:solidFill>
              <a:latin typeface="+mj-lt"/>
            </a:rPr>
            <a:t>Granulation</a:t>
          </a:r>
        </a:p>
      </dgm:t>
    </dgm:pt>
    <dgm:pt modelId="{37DE272B-4F83-4DD8-9460-A2ED3701E717}" type="parTrans" cxnId="{C96AC207-3E75-4F46-A801-EEBB79144E36}">
      <dgm:prSet/>
      <dgm:spPr/>
      <dgm:t>
        <a:bodyPr/>
        <a:lstStyle/>
        <a:p>
          <a:endParaRPr lang="fr-FR"/>
        </a:p>
      </dgm:t>
    </dgm:pt>
    <dgm:pt modelId="{3D8B8FA8-994E-4E85-A498-F345FC28EC0D}" type="sibTrans" cxnId="{C96AC207-3E75-4F46-A801-EEBB79144E36}">
      <dgm:prSet/>
      <dgm:spPr/>
      <dgm:t>
        <a:bodyPr/>
        <a:lstStyle/>
        <a:p>
          <a:endParaRPr lang="fr-FR"/>
        </a:p>
      </dgm:t>
    </dgm:pt>
    <dgm:pt modelId="{60CF1EE5-EC27-4731-B177-E841FAF44D71}">
      <dgm:prSet phldrT="[Texte]" custT="1"/>
      <dgm:spPr/>
      <dgm:t>
        <a:bodyPr/>
        <a:lstStyle/>
        <a:p>
          <a:r>
            <a:rPr lang="fr-FR" sz="1400" dirty="0" smtClean="0">
              <a:solidFill>
                <a:schemeClr val="tx1">
                  <a:lumMod val="95000"/>
                  <a:lumOff val="5000"/>
                </a:schemeClr>
              </a:solidFill>
              <a:latin typeface="+mj-lt"/>
            </a:rPr>
            <a:t>Détersion</a:t>
          </a:r>
        </a:p>
      </dgm:t>
    </dgm:pt>
    <dgm:pt modelId="{5054B9D7-A517-4382-8448-7E3E82940D3A}" type="parTrans" cxnId="{38DB2160-89EA-4171-995B-8F31CB3FA510}">
      <dgm:prSet/>
      <dgm:spPr/>
      <dgm:t>
        <a:bodyPr/>
        <a:lstStyle/>
        <a:p>
          <a:endParaRPr lang="fr-FR"/>
        </a:p>
      </dgm:t>
    </dgm:pt>
    <dgm:pt modelId="{C330E59E-EC87-4455-968C-11EC9D064F22}" type="sibTrans" cxnId="{38DB2160-89EA-4171-995B-8F31CB3FA510}">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20614" custLinFactNeighborX="7508">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12683" custLinFactNeighborY="-14568">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26913" custLinFactNeighborX="20810" custLinFactNeighborY="1384">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25223" custLinFactNeighborX="14967">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1880" custLinFactNeighborY="1385">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08721" custLinFactNeighborX="5608">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dgm:presLayoutVars>
          <dgm:chMax val="0"/>
          <dgm:bulletEnabled val="1"/>
        </dgm:presLayoutVars>
      </dgm:prSet>
      <dgm:spPr/>
      <dgm:t>
        <a:bodyPr/>
        <a:lstStyle/>
        <a:p>
          <a:endParaRPr lang="fr-FR"/>
        </a:p>
      </dgm:t>
    </dgm:pt>
  </dgm:ptLst>
  <dgm:cxnLst>
    <dgm:cxn modelId="{C1A77D5E-A022-4257-9F08-9A9AEB16218C}" srcId="{31BB56D9-4937-4878-9593-3ACB74D74A7B}" destId="{415F20DD-E61D-4F7A-84AF-565B1CF40FDB}" srcOrd="0" destOrd="0" parTransId="{652393E6-FEDB-4807-B986-F550F45B025C}" sibTransId="{D1991A8E-5567-494B-AF94-427B13AB224F}"/>
    <dgm:cxn modelId="{DDB47477-574E-41A7-928E-2F86D5B978D5}" type="presOf" srcId="{C870D6B5-08F0-45D9-BE47-BF1E972C5844}" destId="{7FB43C48-5627-4D5B-B2EC-0E112D3B458E}" srcOrd="0" destOrd="0" presId="urn:microsoft.com/office/officeart/2005/8/layout/hList2#17"/>
    <dgm:cxn modelId="{DC27A429-8730-4370-AB07-323C10332667}" type="presOf" srcId="{38E6DBE7-7112-4541-A8A9-1633CD979543}" destId="{27D8D5E4-3E00-4F90-AF65-3DA3AEC472A8}" srcOrd="0" destOrd="0" presId="urn:microsoft.com/office/officeart/2005/8/layout/hList2#17"/>
    <dgm:cxn modelId="{873250B9-D616-4BC5-940A-D1BFDAA1F0B9}" type="presOf" srcId="{4B84C085-D1D1-41A2-80AE-093B96A7C111}" destId="{FB2E3360-F02C-482C-B41E-5C7DF2BB9F5D}" srcOrd="0" destOrd="0" presId="urn:microsoft.com/office/officeart/2005/8/layout/hList2#17"/>
    <dgm:cxn modelId="{EB662B3D-1F89-423A-A777-D187ADFFCDB3}" type="presOf" srcId="{A1612473-F567-4FEF-88FC-780ACFE9AC58}" destId="{42F69F4C-6E85-4C32-8AA1-ACFAD1B89D49}" srcOrd="0" destOrd="3" presId="urn:microsoft.com/office/officeart/2005/8/layout/hList2#17"/>
    <dgm:cxn modelId="{D613F26C-8390-41B4-B914-D7797402EE17}" type="presOf" srcId="{F1F0037D-1928-4730-A019-F79BF0B4B670}" destId="{A39D6B3F-43B8-45D4-AF8A-E164F4866F53}" srcOrd="0" destOrd="1" presId="urn:microsoft.com/office/officeart/2005/8/layout/hList2#17"/>
    <dgm:cxn modelId="{B95AA0D2-29A7-4CC6-AD14-49611FDEA58B}" srcId="{31BB56D9-4937-4878-9593-3ACB74D74A7B}" destId="{A1612473-F567-4FEF-88FC-780ACFE9AC58}" srcOrd="3" destOrd="0" parTransId="{E91AD04C-B2EA-4F10-9F80-AF70F804C722}" sibTransId="{8A172CF4-755F-4601-9027-45119C23EDF9}"/>
    <dgm:cxn modelId="{A89DFD7A-3A17-441C-BB8B-E798EA63E51F}" type="presOf" srcId="{3FDBAF64-3930-4583-A915-E6E2E2825CB2}" destId="{E06E5E0D-A87A-4FFD-BDF1-761C20F37E46}" srcOrd="0" destOrd="0" presId="urn:microsoft.com/office/officeart/2005/8/layout/hList2#17"/>
    <dgm:cxn modelId="{73583152-6CE4-478F-8988-C51E5FFB99FA}" srcId="{0B70663D-62B5-4C9E-BE52-82082DED7952}" destId="{5C971994-5D2A-4370-A088-C7D5F6EC822B}" srcOrd="0" destOrd="0" parTransId="{4DDB6619-D8F1-4E5C-B888-FF0478D59A77}" sibTransId="{3F0A93E0-D4B6-498D-86CF-C9D411D6561B}"/>
    <dgm:cxn modelId="{0862350F-DE6A-4544-A8ED-0BD81C9EF3BF}" type="presOf" srcId="{60CF1EE5-EC27-4731-B177-E841FAF44D71}" destId="{42F69F4C-6E85-4C32-8AA1-ACFAD1B89D49}" srcOrd="0" destOrd="1" presId="urn:microsoft.com/office/officeart/2005/8/layout/hList2#17"/>
    <dgm:cxn modelId="{A8775446-C074-4BD3-BBBA-917C9BEF3DD4}" srcId="{0B70663D-62B5-4C9E-BE52-82082DED7952}" destId="{F1F0037D-1928-4730-A019-F79BF0B4B670}" srcOrd="1" destOrd="0" parTransId="{75512586-3DDD-4ED3-AE48-F3441EA59103}" sibTransId="{E99FB08C-3072-4C42-B783-5E1470EFB97C}"/>
    <dgm:cxn modelId="{F818DB9D-D326-4D2A-8F73-EF03EEE53365}" srcId="{38E6DBE7-7112-4541-A8A9-1633CD979543}" destId="{3FDBAF64-3930-4583-A915-E6E2E2825CB2}" srcOrd="0" destOrd="0" parTransId="{7C52E029-BF90-4A8D-BA89-0EA180218A0D}" sibTransId="{DBA9677B-DA00-4155-B0CF-874A5B33D31D}"/>
    <dgm:cxn modelId="{C96AC207-3E75-4F46-A801-EEBB79144E36}" srcId="{31BB56D9-4937-4878-9593-3ACB74D74A7B}" destId="{592D2154-54DE-4D24-BBEB-CCE3AA9E271C}" srcOrd="2" destOrd="0" parTransId="{37DE272B-4F83-4DD8-9460-A2ED3701E717}" sibTransId="{3D8B8FA8-994E-4E85-A498-F345FC28EC0D}"/>
    <dgm:cxn modelId="{59145CC6-4AF2-4E5E-BACC-923E93333F49}" srcId="{720B3F45-2A54-4ACD-AD3D-68EA69286346}" destId="{38E6DBE7-7112-4541-A8A9-1633CD979543}" srcOrd="3" destOrd="0" parTransId="{32D49EE9-CCBD-4E6F-B67A-8B2C14A3F8E0}" sibTransId="{60F19D74-C85C-4D3C-97B8-5156A99A9163}"/>
    <dgm:cxn modelId="{38DB2160-89EA-4171-995B-8F31CB3FA510}" srcId="{31BB56D9-4937-4878-9593-3ACB74D74A7B}" destId="{60CF1EE5-EC27-4731-B177-E841FAF44D71}" srcOrd="1" destOrd="0" parTransId="{5054B9D7-A517-4382-8448-7E3E82940D3A}" sibTransId="{C330E59E-EC87-4455-968C-11EC9D064F22}"/>
    <dgm:cxn modelId="{959BA3C4-B4B0-4E0D-A993-4FD745C51406}" type="presOf" srcId="{415F20DD-E61D-4F7A-84AF-565B1CF40FDB}" destId="{42F69F4C-6E85-4C32-8AA1-ACFAD1B89D49}" srcOrd="0" destOrd="0" presId="urn:microsoft.com/office/officeart/2005/8/layout/hList2#17"/>
    <dgm:cxn modelId="{6DA67454-46F8-443B-9988-A71807227F95}" type="presOf" srcId="{0B70663D-62B5-4C9E-BE52-82082DED7952}" destId="{2AD79307-8F9E-423B-BA59-6B7293686B6D}" srcOrd="0" destOrd="0" presId="urn:microsoft.com/office/officeart/2005/8/layout/hList2#17"/>
    <dgm:cxn modelId="{5CDD47F0-126C-46AC-82A7-394BB4E4A664}" srcId="{4B84C085-D1D1-41A2-80AE-093B96A7C111}" destId="{C870D6B5-08F0-45D9-BE47-BF1E972C5844}" srcOrd="0" destOrd="0" parTransId="{B995712A-4429-4F91-B8CD-6640BFA311AD}" sibTransId="{3C6ACAC0-4DFF-4E3E-A7DE-332543FB7D01}"/>
    <dgm:cxn modelId="{C1AD4C85-55BD-423C-AF30-05674B761015}" type="presOf" srcId="{5C971994-5D2A-4370-A088-C7D5F6EC822B}" destId="{A39D6B3F-43B8-45D4-AF8A-E164F4866F53}" srcOrd="0" destOrd="0" presId="urn:microsoft.com/office/officeart/2005/8/layout/hList2#17"/>
    <dgm:cxn modelId="{0FD418FF-B45B-492A-BCA3-20EA8C026EE0}" type="presOf" srcId="{592D2154-54DE-4D24-BBEB-CCE3AA9E271C}" destId="{42F69F4C-6E85-4C32-8AA1-ACFAD1B89D49}" srcOrd="0" destOrd="2" presId="urn:microsoft.com/office/officeart/2005/8/layout/hList2#17"/>
    <dgm:cxn modelId="{5494923D-040F-47A4-8A59-9616C0A8A64C}" srcId="{720B3F45-2A54-4ACD-AD3D-68EA69286346}" destId="{0B70663D-62B5-4C9E-BE52-82082DED7952}" srcOrd="1" destOrd="0" parTransId="{D4D23C1E-A2E3-4429-A086-B07C7574C40A}" sibTransId="{13C7C3B0-8FDE-483F-81B3-45253DA30EFA}"/>
    <dgm:cxn modelId="{45A12A9A-A467-4DE5-8784-5B45D9429D40}" type="presOf" srcId="{31BB56D9-4937-4878-9593-3ACB74D74A7B}" destId="{E4A87278-9D6F-4BBC-AB16-6EBEA6E8C4AE}" srcOrd="0" destOrd="0" presId="urn:microsoft.com/office/officeart/2005/8/layout/hList2#17"/>
    <dgm:cxn modelId="{4D883FBC-CB87-4063-9499-39932ED821C1}" srcId="{720B3F45-2A54-4ACD-AD3D-68EA69286346}" destId="{31BB56D9-4937-4878-9593-3ACB74D74A7B}" srcOrd="2" destOrd="0" parTransId="{7A13FD02-29BC-4EB6-912E-EF947E1B518C}" sibTransId="{B8999D48-0D18-4BFE-9BED-D7CC68AEB57D}"/>
    <dgm:cxn modelId="{B0E10C5F-5813-4C2D-8172-2A9BE3E048EB}" type="presOf" srcId="{720B3F45-2A54-4ACD-AD3D-68EA69286346}" destId="{A3DA82E4-0838-4B9D-9C10-23254C04EBA4}" srcOrd="0" destOrd="0" presId="urn:microsoft.com/office/officeart/2005/8/layout/hList2#17"/>
    <dgm:cxn modelId="{07091D73-29BE-42A0-878E-3D2CABF5E9E1}" srcId="{38E6DBE7-7112-4541-A8A9-1633CD979543}" destId="{8A89AA6F-3688-4CBE-9E49-DDC277D208ED}" srcOrd="1" destOrd="0" parTransId="{2ECC1568-FC47-4824-992A-8441573EE2AF}" sibTransId="{CDC3F969-33AE-45E1-97F3-E206EEE8E771}"/>
    <dgm:cxn modelId="{B9A7E18D-4CE6-44FD-A057-5C74AA322AFE}" type="presOf" srcId="{8A89AA6F-3688-4CBE-9E49-DDC277D208ED}" destId="{E06E5E0D-A87A-4FFD-BDF1-761C20F37E46}" srcOrd="0" destOrd="1" presId="urn:microsoft.com/office/officeart/2005/8/layout/hList2#17"/>
    <dgm:cxn modelId="{3E945676-3F76-4A88-A346-5FB7B4F9237A}" srcId="{720B3F45-2A54-4ACD-AD3D-68EA69286346}" destId="{4B84C085-D1D1-41A2-80AE-093B96A7C111}" srcOrd="0" destOrd="0" parTransId="{64C930A1-D256-4E23-823C-33DAF2AFD4B8}" sibTransId="{AC46B1AC-F698-455B-83EB-1D7EA57ACC46}"/>
    <dgm:cxn modelId="{CFDFD71A-CC0F-4560-AE5C-452516307F92}" type="presParOf" srcId="{A3DA82E4-0838-4B9D-9C10-23254C04EBA4}" destId="{BAF9F507-7EBC-4939-B99D-4A4092828732}" srcOrd="0" destOrd="0" presId="urn:microsoft.com/office/officeart/2005/8/layout/hList2#17"/>
    <dgm:cxn modelId="{7B3AFB2B-2AF3-4468-9EB5-88FC157CD1B0}" type="presParOf" srcId="{BAF9F507-7EBC-4939-B99D-4A4092828732}" destId="{9119969E-8FEC-42D9-9C50-BA773B32F5D2}" srcOrd="0" destOrd="0" presId="urn:microsoft.com/office/officeart/2005/8/layout/hList2#17"/>
    <dgm:cxn modelId="{B069EEED-7562-4F13-8789-6E665245864E}" type="presParOf" srcId="{BAF9F507-7EBC-4939-B99D-4A4092828732}" destId="{7FB43C48-5627-4D5B-B2EC-0E112D3B458E}" srcOrd="1" destOrd="0" presId="urn:microsoft.com/office/officeart/2005/8/layout/hList2#17"/>
    <dgm:cxn modelId="{B6A67557-DF04-44B5-99DE-20D48AEB9100}" type="presParOf" srcId="{BAF9F507-7EBC-4939-B99D-4A4092828732}" destId="{FB2E3360-F02C-482C-B41E-5C7DF2BB9F5D}" srcOrd="2" destOrd="0" presId="urn:microsoft.com/office/officeart/2005/8/layout/hList2#17"/>
    <dgm:cxn modelId="{9FC3BEA6-AA44-4824-B149-8414F2EDB753}" type="presParOf" srcId="{A3DA82E4-0838-4B9D-9C10-23254C04EBA4}" destId="{2C33BA5A-1EF4-4F50-9F74-161C2AF47A4F}" srcOrd="1" destOrd="0" presId="urn:microsoft.com/office/officeart/2005/8/layout/hList2#17"/>
    <dgm:cxn modelId="{761DDBA7-9879-4035-B4B6-5A90973820BE}" type="presParOf" srcId="{A3DA82E4-0838-4B9D-9C10-23254C04EBA4}" destId="{4F15EC69-F92F-4F71-A741-392308B7AC23}" srcOrd="2" destOrd="0" presId="urn:microsoft.com/office/officeart/2005/8/layout/hList2#17"/>
    <dgm:cxn modelId="{698B78C6-2A6A-4C90-AA31-3D349D5EF31D}" type="presParOf" srcId="{4F15EC69-F92F-4F71-A741-392308B7AC23}" destId="{A5DFE30E-9D97-482A-8B0B-75E726A17985}" srcOrd="0" destOrd="0" presId="urn:microsoft.com/office/officeart/2005/8/layout/hList2#17"/>
    <dgm:cxn modelId="{A212E6BF-AFAE-4450-99D3-0810D67FBF40}" type="presParOf" srcId="{4F15EC69-F92F-4F71-A741-392308B7AC23}" destId="{A39D6B3F-43B8-45D4-AF8A-E164F4866F53}" srcOrd="1" destOrd="0" presId="urn:microsoft.com/office/officeart/2005/8/layout/hList2#17"/>
    <dgm:cxn modelId="{DB20AFB4-017A-4671-9327-08BE4D2C45A9}" type="presParOf" srcId="{4F15EC69-F92F-4F71-A741-392308B7AC23}" destId="{2AD79307-8F9E-423B-BA59-6B7293686B6D}" srcOrd="2" destOrd="0" presId="urn:microsoft.com/office/officeart/2005/8/layout/hList2#17"/>
    <dgm:cxn modelId="{81F289F7-B84F-4342-A79C-4256D69C6E8A}" type="presParOf" srcId="{A3DA82E4-0838-4B9D-9C10-23254C04EBA4}" destId="{8E77AF31-B50F-491E-B9B0-3C825BFB6F10}" srcOrd="3" destOrd="0" presId="urn:microsoft.com/office/officeart/2005/8/layout/hList2#17"/>
    <dgm:cxn modelId="{282C8710-4D18-4C9A-8EC0-8299A5FE9E80}" type="presParOf" srcId="{A3DA82E4-0838-4B9D-9C10-23254C04EBA4}" destId="{68232902-77A3-4710-BD6D-C278D7BCE629}" srcOrd="4" destOrd="0" presId="urn:microsoft.com/office/officeart/2005/8/layout/hList2#17"/>
    <dgm:cxn modelId="{C29C00B7-A440-41EC-BF0B-F2EEEC301BD2}" type="presParOf" srcId="{68232902-77A3-4710-BD6D-C278D7BCE629}" destId="{53E18884-73A3-45AF-8768-A7B679ACC8A1}" srcOrd="0" destOrd="0" presId="urn:microsoft.com/office/officeart/2005/8/layout/hList2#17"/>
    <dgm:cxn modelId="{70454119-46AA-46CD-A8ED-7D31B06C2E8A}" type="presParOf" srcId="{68232902-77A3-4710-BD6D-C278D7BCE629}" destId="{42F69F4C-6E85-4C32-8AA1-ACFAD1B89D49}" srcOrd="1" destOrd="0" presId="urn:microsoft.com/office/officeart/2005/8/layout/hList2#17"/>
    <dgm:cxn modelId="{96D9B032-D958-4089-A66F-315EA6D67AE3}" type="presParOf" srcId="{68232902-77A3-4710-BD6D-C278D7BCE629}" destId="{E4A87278-9D6F-4BBC-AB16-6EBEA6E8C4AE}" srcOrd="2" destOrd="0" presId="urn:microsoft.com/office/officeart/2005/8/layout/hList2#17"/>
    <dgm:cxn modelId="{2FD072E1-0DE1-4D5A-AB1C-BA43639E60A8}" type="presParOf" srcId="{A3DA82E4-0838-4B9D-9C10-23254C04EBA4}" destId="{86F441E0-0F59-4277-BF65-D14B3A70FE75}" srcOrd="5" destOrd="0" presId="urn:microsoft.com/office/officeart/2005/8/layout/hList2#17"/>
    <dgm:cxn modelId="{3E2B4B3B-1E9C-43F5-817B-BAA4890ABFF5}" type="presParOf" srcId="{A3DA82E4-0838-4B9D-9C10-23254C04EBA4}" destId="{53B74D02-9126-4111-B342-E80EAB1DD0C6}" srcOrd="6" destOrd="0" presId="urn:microsoft.com/office/officeart/2005/8/layout/hList2#17"/>
    <dgm:cxn modelId="{E834B4B7-740D-4725-9A3B-37312918BCAB}" type="presParOf" srcId="{53B74D02-9126-4111-B342-E80EAB1DD0C6}" destId="{D62AEF49-6CBB-4885-B220-2B52760C3E13}" srcOrd="0" destOrd="0" presId="urn:microsoft.com/office/officeart/2005/8/layout/hList2#17"/>
    <dgm:cxn modelId="{29260E8B-51EF-4925-8992-F54B4DDAE165}" type="presParOf" srcId="{53B74D02-9126-4111-B342-E80EAB1DD0C6}" destId="{E06E5E0D-A87A-4FFD-BDF1-761C20F37E46}" srcOrd="1" destOrd="0" presId="urn:microsoft.com/office/officeart/2005/8/layout/hList2#17"/>
    <dgm:cxn modelId="{14EE061F-0B50-4E03-AAF6-AA77E33EAD82}" type="presParOf" srcId="{53B74D02-9126-4111-B342-E80EAB1DD0C6}" destId="{27D8D5E4-3E00-4F90-AF65-3DA3AEC472A8}" srcOrd="2" destOrd="0" presId="urn:microsoft.com/office/officeart/2005/8/layout/hList2#1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solidFill>
            </a:rPr>
            <a:t>Supports: interface, </a:t>
          </a:r>
          <a:r>
            <a:rPr lang="fr-FR" sz="1400" dirty="0" err="1" smtClean="0">
              <a:solidFill>
                <a:schemeClr val="tx1"/>
              </a:solidFill>
            </a:rPr>
            <a:t>hydrocellulaire</a:t>
          </a:r>
          <a:r>
            <a:rPr lang="fr-FR" sz="1400" dirty="0" smtClean="0">
              <a:solidFill>
                <a:schemeClr val="tx1"/>
              </a:solidFill>
            </a:rPr>
            <a:t>, alginate, charbon, </a:t>
          </a:r>
          <a:r>
            <a:rPr lang="fr-FR" sz="1400" dirty="0" err="1" smtClean="0">
              <a:solidFill>
                <a:schemeClr val="tx1"/>
              </a:solidFill>
            </a:rPr>
            <a:t>hydrofibre</a:t>
          </a:r>
          <a:r>
            <a:rPr lang="fr-FR" sz="1400" dirty="0" smtClean="0">
              <a:solidFill>
                <a:schemeClr val="tx1"/>
              </a:solidFill>
            </a:rPr>
            <a:t>…</a:t>
          </a:r>
          <a:endParaRPr lang="fr-FR" sz="1400" dirty="0">
            <a:solidFill>
              <a:schemeClr val="tx1"/>
            </a:solidFill>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rgbClr val="000000"/>
              </a:solidFill>
              <a:latin typeface="+mn-lt"/>
            </a:rPr>
            <a:t>Antibactériennes</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rPr>
            <a:t>Utilisation</a:t>
          </a:r>
          <a:r>
            <a:rPr lang="fr-FR" sz="1400" baseline="0" dirty="0" smtClean="0">
              <a:solidFill>
                <a:schemeClr val="tx1"/>
              </a:solidFill>
            </a:rPr>
            <a:t> longue durée</a:t>
          </a:r>
          <a:endParaRPr lang="fr-FR" sz="1400" dirty="0" smtClean="0">
            <a:solidFill>
              <a:schemeClr val="tx1"/>
            </a:solidFill>
          </a:endParaRP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415F20DD-E61D-4F7A-84AF-565B1CF40FDB}">
      <dgm:prSet phldrT="[Texte]" custT="1"/>
      <dgm:spPr/>
      <dgm:t>
        <a:bodyPr/>
        <a:lstStyle/>
        <a:p>
          <a:r>
            <a:rPr lang="fr-FR" sz="1400" dirty="0" smtClean="0">
              <a:solidFill>
                <a:schemeClr val="tx1"/>
              </a:solidFill>
            </a:rPr>
            <a:t>Brûlures</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E1ED8F27-F6B4-414B-AC09-0250FDAD5DBF}">
      <dgm:prSet phldrT="[Texte]" custT="1"/>
      <dgm:spPr/>
      <dgm:t>
        <a:bodyPr/>
        <a:lstStyle/>
        <a:p>
          <a:r>
            <a:rPr lang="fr-FR" sz="1400" dirty="0" smtClean="0">
              <a:solidFill>
                <a:schemeClr val="tx1"/>
              </a:solidFill>
            </a:rPr>
            <a:t>Risque de BMR?</a:t>
          </a:r>
        </a:p>
      </dgm:t>
    </dgm:pt>
    <dgm:pt modelId="{182C221E-A030-409B-AB03-DF0F05B79AF5}" type="parTrans" cxnId="{43F98DF5-7114-484D-9A3C-71CDFF2A9FE9}">
      <dgm:prSet/>
      <dgm:spPr/>
      <dgm:t>
        <a:bodyPr/>
        <a:lstStyle/>
        <a:p>
          <a:endParaRPr lang="fr-FR"/>
        </a:p>
      </dgm:t>
    </dgm:pt>
    <dgm:pt modelId="{287592D5-1B6D-4A04-8D6F-84CDA2661CE8}" type="sibTrans" cxnId="{43F98DF5-7114-484D-9A3C-71CDFF2A9FE9}">
      <dgm:prSet/>
      <dgm:spPr/>
      <dgm:t>
        <a:bodyPr/>
        <a:lstStyle/>
        <a:p>
          <a:endParaRPr lang="fr-FR"/>
        </a:p>
      </dgm:t>
    </dgm:pt>
    <dgm:pt modelId="{192BA5C9-C5C7-4D89-BD91-72AE906AC437}">
      <dgm:prSet phldrT="[Texte]" custT="1"/>
      <dgm:spPr/>
      <dgm:t>
        <a:bodyPr/>
        <a:lstStyle/>
        <a:p>
          <a:endParaRPr lang="fr-FR" sz="1400" dirty="0" smtClean="0">
            <a:solidFill>
              <a:schemeClr val="tx1"/>
            </a:solidFill>
          </a:endParaRPr>
        </a:p>
      </dgm:t>
    </dgm:pt>
    <dgm:pt modelId="{9BA2587E-9A17-485F-9540-0420C7156BFF}" type="parTrans" cxnId="{3E7A0DC0-6F2A-437D-B0B7-91CC2383E28C}">
      <dgm:prSet/>
      <dgm:spPr/>
      <dgm:t>
        <a:bodyPr/>
        <a:lstStyle/>
        <a:p>
          <a:endParaRPr lang="fr-FR"/>
        </a:p>
      </dgm:t>
    </dgm:pt>
    <dgm:pt modelId="{5E55B4FF-04BC-400A-A239-D8CF69310045}" type="sibTrans" cxnId="{3E7A0DC0-6F2A-437D-B0B7-91CC2383E28C}">
      <dgm:prSet/>
      <dgm:spPr/>
      <dgm:t>
        <a:bodyPr/>
        <a:lstStyle/>
        <a:p>
          <a:endParaRPr lang="fr-FR"/>
        </a:p>
      </dgm:t>
    </dgm:pt>
    <dgm:pt modelId="{46114D6A-E44F-43C7-8D35-C7B6A3FC7EC6}">
      <dgm:prSet phldrT="[Texte]" custT="1"/>
      <dgm:spPr/>
      <dgm:t>
        <a:bodyPr/>
        <a:lstStyle/>
        <a:p>
          <a:r>
            <a:rPr lang="fr-FR" sz="1400" dirty="0" smtClean="0">
              <a:solidFill>
                <a:schemeClr val="tx1"/>
              </a:solidFill>
            </a:rPr>
            <a:t>Allergie</a:t>
          </a:r>
        </a:p>
      </dgm:t>
    </dgm:pt>
    <dgm:pt modelId="{B6807866-C32F-4A14-BB27-518409DD39CB}" type="parTrans" cxnId="{A0933F38-C0B4-47B8-B6CF-30DB1A85F2F0}">
      <dgm:prSet/>
      <dgm:spPr/>
      <dgm:t>
        <a:bodyPr/>
        <a:lstStyle/>
        <a:p>
          <a:endParaRPr lang="fr-FR"/>
        </a:p>
      </dgm:t>
    </dgm:pt>
    <dgm:pt modelId="{DB90AF03-2869-41A0-ABA8-D7776DE596B1}" type="sibTrans" cxnId="{A0933F38-C0B4-47B8-B6CF-30DB1A85F2F0}">
      <dgm:prSet/>
      <dgm:spPr/>
      <dgm:t>
        <a:bodyPr/>
        <a:lstStyle/>
        <a:p>
          <a:endParaRPr lang="fr-FR"/>
        </a:p>
      </dgm:t>
    </dgm:pt>
    <dgm:pt modelId="{5760D108-2E99-4A1D-8A16-8C31E7440B5E}">
      <dgm:prSet phldrT="[Texte]" custT="1"/>
      <dgm:spPr/>
      <dgm:t>
        <a:bodyPr/>
        <a:lstStyle/>
        <a:p>
          <a:r>
            <a:rPr lang="fr-FR" sz="1400" dirty="0" smtClean="0">
              <a:solidFill>
                <a:schemeClr val="tx1"/>
              </a:solidFill>
            </a:rPr>
            <a:t>Greffes infectées</a:t>
          </a:r>
        </a:p>
      </dgm:t>
    </dgm:pt>
    <dgm:pt modelId="{FE0A62F1-DA1D-40A7-8C10-C2B30C1DDD87}" type="parTrans" cxnId="{0D15CF7C-5781-41F1-AE0F-715459E15057}">
      <dgm:prSet/>
      <dgm:spPr/>
      <dgm:t>
        <a:bodyPr/>
        <a:lstStyle/>
        <a:p>
          <a:endParaRPr lang="fr-FR"/>
        </a:p>
      </dgm:t>
    </dgm:pt>
    <dgm:pt modelId="{4766CB05-5654-4C6F-84F6-227F70BDCEE6}" type="sibTrans" cxnId="{0D15CF7C-5781-41F1-AE0F-715459E15057}">
      <dgm:prSet/>
      <dgm:spPr/>
      <dgm:t>
        <a:bodyPr/>
        <a:lstStyle/>
        <a:p>
          <a:endParaRPr lang="fr-FR"/>
        </a:p>
      </dgm:t>
    </dgm:pt>
    <dgm:pt modelId="{FD3739D4-30D0-43C7-BE4D-8A70405DBFDD}">
      <dgm:prSet phldrT="[Texte]" custT="1"/>
      <dgm:spPr/>
      <dgm:t>
        <a:bodyPr/>
        <a:lstStyle/>
        <a:p>
          <a:r>
            <a:rPr lang="fr-FR" sz="1400" dirty="0" smtClean="0">
              <a:solidFill>
                <a:schemeClr val="tx1"/>
              </a:solidFill>
            </a:rPr>
            <a:t>Plaies infectées</a:t>
          </a:r>
        </a:p>
      </dgm:t>
    </dgm:pt>
    <dgm:pt modelId="{24198216-B76F-4A39-A79F-2D8C3645EB32}" type="parTrans" cxnId="{378B53B6-AEDF-49FB-99BA-E3A11D0E036B}">
      <dgm:prSet/>
      <dgm:spPr/>
      <dgm:t>
        <a:bodyPr/>
        <a:lstStyle/>
        <a:p>
          <a:endParaRPr lang="fr-FR"/>
        </a:p>
      </dgm:t>
    </dgm:pt>
    <dgm:pt modelId="{66722D7E-EE96-4A1A-A51A-CECF59A2D2E0}" type="sibTrans" cxnId="{378B53B6-AEDF-49FB-99BA-E3A11D0E036B}">
      <dgm:prSet/>
      <dgm:spPr/>
      <dgm:t>
        <a:bodyPr/>
        <a:lstStyle/>
        <a:p>
          <a:endParaRPr lang="fr-FR"/>
        </a:p>
      </dgm:t>
    </dgm:pt>
    <dgm:pt modelId="{5FECAB0D-402A-4AEB-AD4C-69242EA5C1F8}">
      <dgm:prSet phldrT="[Texte]" custT="1"/>
      <dgm:spPr/>
      <dgm:t>
        <a:bodyPr/>
        <a:lstStyle/>
        <a:p>
          <a:r>
            <a:rPr lang="fr-FR" sz="1400" dirty="0" smtClean="0">
              <a:solidFill>
                <a:schemeClr val="tx1"/>
              </a:solidFill>
            </a:rPr>
            <a:t>Type d’argent: métal, sel, sulfadiazine argentique</a:t>
          </a:r>
          <a:endParaRPr lang="fr-FR" sz="1400" dirty="0">
            <a:solidFill>
              <a:schemeClr val="tx1"/>
            </a:solidFill>
          </a:endParaRPr>
        </a:p>
      </dgm:t>
    </dgm:pt>
    <dgm:pt modelId="{D6303208-0187-4BE3-A33B-78E5558D8D9C}" type="parTrans" cxnId="{A504EDA5-3021-45A1-832E-614A0665BCDF}">
      <dgm:prSet/>
      <dgm:spPr/>
      <dgm:t>
        <a:bodyPr/>
        <a:lstStyle/>
        <a:p>
          <a:endParaRPr lang="fr-FR"/>
        </a:p>
      </dgm:t>
    </dgm:pt>
    <dgm:pt modelId="{0434390A-3FD5-4714-B7FD-4D35B7DF866C}" type="sibTrans" cxnId="{A504EDA5-3021-45A1-832E-614A0665BCDF}">
      <dgm:prSet/>
      <dgm:spPr/>
      <dgm:t>
        <a:bodyPr/>
        <a:lstStyle/>
        <a:p>
          <a:endParaRPr lang="fr-FR"/>
        </a:p>
      </dgm:t>
    </dgm:pt>
    <dgm:pt modelId="{5902649A-FE09-4478-BAB7-8E02B7179117}">
      <dgm:prSet phldrT="[Texte]" custT="1"/>
      <dgm:spPr/>
      <dgm:t>
        <a:bodyPr/>
        <a:lstStyle/>
        <a:p>
          <a:r>
            <a:rPr lang="fr-FR" sz="1400" dirty="0" smtClean="0">
              <a:solidFill>
                <a:schemeClr val="tx1"/>
              </a:solidFill>
            </a:rPr>
            <a:t>Quantité d’argent dans le pansement</a:t>
          </a:r>
          <a:endParaRPr lang="fr-FR" sz="1400" dirty="0">
            <a:solidFill>
              <a:schemeClr val="tx1"/>
            </a:solidFill>
          </a:endParaRPr>
        </a:p>
      </dgm:t>
    </dgm:pt>
    <dgm:pt modelId="{EF6DF47A-482D-46F9-A04E-E12E92BD33DB}" type="parTrans" cxnId="{5265E7C9-B3AF-4D08-BCE6-4F0B142F9646}">
      <dgm:prSet/>
      <dgm:spPr/>
      <dgm:t>
        <a:bodyPr/>
        <a:lstStyle/>
        <a:p>
          <a:endParaRPr lang="fr-FR"/>
        </a:p>
      </dgm:t>
    </dgm:pt>
    <dgm:pt modelId="{754CED28-0A58-47A7-ABC6-7B1018D418A1}" type="sibTrans" cxnId="{5265E7C9-B3AF-4D08-BCE6-4F0B142F9646}">
      <dgm:prSet/>
      <dgm:spPr/>
      <dgm:t>
        <a:bodyPr/>
        <a:lstStyle/>
        <a:p>
          <a:endParaRPr lang="fr-FR"/>
        </a:p>
      </dgm:t>
    </dgm:pt>
    <dgm:pt modelId="{E7B9D3AD-0869-4EC9-BE38-70487411595D}">
      <dgm:prSet phldrT="[Texte]" custT="1"/>
      <dgm:spPr/>
      <dgm:t>
        <a:bodyPr/>
        <a:lstStyle/>
        <a:p>
          <a:endParaRPr lang="fr-FR" sz="1400" dirty="0">
            <a:solidFill>
              <a:schemeClr val="tx1"/>
            </a:solidFill>
          </a:endParaRPr>
        </a:p>
      </dgm:t>
    </dgm:pt>
    <dgm:pt modelId="{0E28F6C6-31C4-438F-B8A5-9598070FB94F}" type="parTrans" cxnId="{4E59E48C-88A5-4206-B8F7-604BB622D4D1}">
      <dgm:prSet/>
      <dgm:spPr/>
      <dgm:t>
        <a:bodyPr/>
        <a:lstStyle/>
        <a:p>
          <a:endParaRPr lang="fr-FR"/>
        </a:p>
      </dgm:t>
    </dgm:pt>
    <dgm:pt modelId="{466FA087-07E5-4D2E-BF41-AC196980511B}" type="sibTrans" cxnId="{4E59E48C-88A5-4206-B8F7-604BB622D4D1}">
      <dgm:prSet/>
      <dgm:spPr/>
      <dgm:t>
        <a:bodyPr/>
        <a:lstStyle/>
        <a:p>
          <a:endParaRPr lang="fr-FR"/>
        </a:p>
      </dgm:t>
    </dgm:pt>
    <dgm:pt modelId="{4D048AC4-5B35-4F05-AD37-0EF644E5D03F}">
      <dgm:prSet phldrT="[Texte]" custT="1"/>
      <dgm:spPr/>
      <dgm:t>
        <a:bodyPr/>
        <a:lstStyle/>
        <a:p>
          <a:r>
            <a:rPr lang="fr-FR" sz="1400" dirty="0" smtClean="0">
              <a:solidFill>
                <a:schemeClr val="tx1"/>
              </a:solidFill>
            </a:rPr>
            <a:t>Quantité délivrée dans la plaie: ?</a:t>
          </a:r>
          <a:endParaRPr lang="fr-FR" sz="1400" dirty="0">
            <a:solidFill>
              <a:schemeClr val="tx1"/>
            </a:solidFill>
          </a:endParaRPr>
        </a:p>
      </dgm:t>
    </dgm:pt>
    <dgm:pt modelId="{0CB331B0-832C-4561-A1CA-68E7AAAD340C}" type="sibTrans" cxnId="{4A2F0F3B-E0EC-46B6-8650-EF2FB071CBCD}">
      <dgm:prSet/>
      <dgm:spPr/>
      <dgm:t>
        <a:bodyPr/>
        <a:lstStyle/>
        <a:p>
          <a:endParaRPr lang="fr-FR"/>
        </a:p>
      </dgm:t>
    </dgm:pt>
    <dgm:pt modelId="{CFA37855-CD13-4234-887F-8D20980ACD10}" type="parTrans" cxnId="{4A2F0F3B-E0EC-46B6-8650-EF2FB071CBCD}">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custLinFactNeighborX="-33659" custLinFactNeighborY="-2883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56841" custScaleY="115907" custLinFactNeighborX="27683" custLinFactNeighborY="4507">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44960" custLinFactNeighborY="-11015">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LinFactNeighborX="15886" custLinFactNeighborY="-10718"/>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50203" custLinFactNeighborX="38097" custLinFactNeighborY="938">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57647">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custLinFactNeighborX="45059" custLinFactNeighborY="-10718"/>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30491" custLinFactNeighborX="34396" custLinFactNeighborY="1950">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84524">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25391" custLinFactNeighborY="-10718"/>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10650" custLinFactNeighborX="21662">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66088">
        <dgm:presLayoutVars>
          <dgm:chMax val="0"/>
          <dgm:bulletEnabled val="1"/>
        </dgm:presLayoutVars>
      </dgm:prSet>
      <dgm:spPr/>
      <dgm:t>
        <a:bodyPr/>
        <a:lstStyle/>
        <a:p>
          <a:endParaRPr lang="fr-FR"/>
        </a:p>
      </dgm:t>
    </dgm:pt>
  </dgm:ptLst>
  <dgm:cxnLst>
    <dgm:cxn modelId="{647C38E1-96AD-46F6-A024-E5F3DA759A45}" type="presOf" srcId="{E1ED8F27-F6B4-414B-AC09-0250FDAD5DBF}" destId="{E06E5E0D-A87A-4FFD-BDF1-761C20F37E46}" srcOrd="0" destOrd="1" presId="urn:microsoft.com/office/officeart/2005/8/layout/hList2#20"/>
    <dgm:cxn modelId="{59145CC6-4AF2-4E5E-BACC-923E93333F49}" srcId="{720B3F45-2A54-4ACD-AD3D-68EA69286346}" destId="{38E6DBE7-7112-4541-A8A9-1633CD979543}" srcOrd="3" destOrd="0" parTransId="{32D49EE9-CCBD-4E6F-B67A-8B2C14A3F8E0}" sibTransId="{60F19D74-C85C-4D3C-97B8-5156A99A9163}"/>
    <dgm:cxn modelId="{43F98DF5-7114-484D-9A3C-71CDFF2A9FE9}" srcId="{38E6DBE7-7112-4541-A8A9-1633CD979543}" destId="{E1ED8F27-F6B4-414B-AC09-0250FDAD5DBF}" srcOrd="1" destOrd="0" parTransId="{182C221E-A030-409B-AB03-DF0F05B79AF5}" sibTransId="{287592D5-1B6D-4A04-8D6F-84CDA2661CE8}"/>
    <dgm:cxn modelId="{B2FB092D-9201-4054-8B39-E432F8460E6C}" type="presOf" srcId="{38E6DBE7-7112-4541-A8A9-1633CD979543}" destId="{27D8D5E4-3E00-4F90-AF65-3DA3AEC472A8}" srcOrd="0" destOrd="0" presId="urn:microsoft.com/office/officeart/2005/8/layout/hList2#20"/>
    <dgm:cxn modelId="{2C96E00D-4FCF-4F44-94C5-3E9FCB6A4F12}" type="presOf" srcId="{4D048AC4-5B35-4F05-AD37-0EF644E5D03F}" destId="{7FB43C48-5627-4D5B-B2EC-0E112D3B458E}" srcOrd="0" destOrd="3" presId="urn:microsoft.com/office/officeart/2005/8/layout/hList2#20"/>
    <dgm:cxn modelId="{507DA87D-57C2-43E0-A280-1ABE8FC7DE2F}" type="presOf" srcId="{3FDBAF64-3930-4583-A915-E6E2E2825CB2}" destId="{E06E5E0D-A87A-4FFD-BDF1-761C20F37E46}" srcOrd="0" destOrd="0" presId="urn:microsoft.com/office/officeart/2005/8/layout/hList2#20"/>
    <dgm:cxn modelId="{5494923D-040F-47A4-8A59-9616C0A8A64C}" srcId="{720B3F45-2A54-4ACD-AD3D-68EA69286346}" destId="{0B70663D-62B5-4C9E-BE52-82082DED7952}" srcOrd="1" destOrd="0" parTransId="{D4D23C1E-A2E3-4429-A086-B07C7574C40A}" sibTransId="{13C7C3B0-8FDE-483F-81B3-45253DA30EFA}"/>
    <dgm:cxn modelId="{05C06ACD-36B6-4FF1-8AAA-9954C25187FD}" type="presOf" srcId="{5902649A-FE09-4478-BAB7-8E02B7179117}" destId="{7FB43C48-5627-4D5B-B2EC-0E112D3B458E}" srcOrd="0" destOrd="2" presId="urn:microsoft.com/office/officeart/2005/8/layout/hList2#20"/>
    <dgm:cxn modelId="{4A2F0F3B-E0EC-46B6-8650-EF2FB071CBCD}" srcId="{4B84C085-D1D1-41A2-80AE-093B96A7C111}" destId="{4D048AC4-5B35-4F05-AD37-0EF644E5D03F}" srcOrd="3" destOrd="0" parTransId="{CFA37855-CD13-4234-887F-8D20980ACD10}" sibTransId="{0CB331B0-832C-4561-A1CA-68E7AAAD340C}"/>
    <dgm:cxn modelId="{1BEBEBD8-45D3-4AE0-AD84-835B56916FB0}" type="presOf" srcId="{415F20DD-E61D-4F7A-84AF-565B1CF40FDB}" destId="{42F69F4C-6E85-4C32-8AA1-ACFAD1B89D49}" srcOrd="0" destOrd="0" presId="urn:microsoft.com/office/officeart/2005/8/layout/hList2#20"/>
    <dgm:cxn modelId="{3E7A0DC0-6F2A-437D-B0B7-91CC2383E28C}" srcId="{38E6DBE7-7112-4541-A8A9-1633CD979543}" destId="{192BA5C9-C5C7-4D89-BD91-72AE906AC437}" srcOrd="3" destOrd="0" parTransId="{9BA2587E-9A17-485F-9540-0420C7156BFF}" sibTransId="{5E55B4FF-04BC-400A-A239-D8CF69310045}"/>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07B80B17-7EF7-4BD2-A563-CDB991625BE7}" type="presOf" srcId="{31BB56D9-4937-4878-9593-3ACB74D74A7B}" destId="{E4A87278-9D6F-4BBC-AB16-6EBEA6E8C4AE}" srcOrd="0" destOrd="0"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8BA7C571-C6D4-4097-9C2E-05552DA5A2CD}" type="presOf" srcId="{5FECAB0D-402A-4AEB-AD4C-69242EA5C1F8}" destId="{7FB43C48-5627-4D5B-B2EC-0E112D3B458E}" srcOrd="0" destOrd="1" presId="urn:microsoft.com/office/officeart/2005/8/layout/hList2#20"/>
    <dgm:cxn modelId="{4E59E48C-88A5-4206-B8F7-604BB622D4D1}" srcId="{4B84C085-D1D1-41A2-80AE-093B96A7C111}" destId="{E7B9D3AD-0869-4EC9-BE38-70487411595D}" srcOrd="4" destOrd="0" parTransId="{0E28F6C6-31C4-438F-B8A5-9598070FB94F}" sibTransId="{466FA087-07E5-4D2E-BF41-AC196980511B}"/>
    <dgm:cxn modelId="{5849D766-D48B-4872-AFB0-487A835FFD60}" type="presOf" srcId="{5760D108-2E99-4A1D-8A16-8C31E7440B5E}" destId="{42F69F4C-6E85-4C32-8AA1-ACFAD1B89D49}" srcOrd="0" destOrd="1" presId="urn:microsoft.com/office/officeart/2005/8/layout/hList2#20"/>
    <dgm:cxn modelId="{0D15CF7C-5781-41F1-AE0F-715459E15057}" srcId="{31BB56D9-4937-4878-9593-3ACB74D74A7B}" destId="{5760D108-2E99-4A1D-8A16-8C31E7440B5E}" srcOrd="1" destOrd="0" parTransId="{FE0A62F1-DA1D-40A7-8C10-C2B30C1DDD87}" sibTransId="{4766CB05-5654-4C6F-84F6-227F70BDCEE6}"/>
    <dgm:cxn modelId="{378B53B6-AEDF-49FB-99BA-E3A11D0E036B}" srcId="{31BB56D9-4937-4878-9593-3ACB74D74A7B}" destId="{FD3739D4-30D0-43C7-BE4D-8A70405DBFDD}" srcOrd="2" destOrd="0" parTransId="{24198216-B76F-4A39-A79F-2D8C3645EB32}" sibTransId="{66722D7E-EE96-4A1A-A51A-CECF59A2D2E0}"/>
    <dgm:cxn modelId="{E7D41321-6BC4-42B2-899B-635ECC8E7A2E}" type="presOf" srcId="{46114D6A-E44F-43C7-8D35-C7B6A3FC7EC6}" destId="{E06E5E0D-A87A-4FFD-BDF1-761C20F37E46}" srcOrd="0" destOrd="2" presId="urn:microsoft.com/office/officeart/2005/8/layout/hList2#20"/>
    <dgm:cxn modelId="{3E945676-3F76-4A88-A346-5FB7B4F9237A}" srcId="{720B3F45-2A54-4ACD-AD3D-68EA69286346}" destId="{4B84C085-D1D1-41A2-80AE-093B96A7C111}" srcOrd="0" destOrd="0" parTransId="{64C930A1-D256-4E23-823C-33DAF2AFD4B8}" sibTransId="{AC46B1AC-F698-455B-83EB-1D7EA57ACC46}"/>
    <dgm:cxn modelId="{FD4C524F-149D-4F13-A216-C84C7E1B9396}" type="presOf" srcId="{5C971994-5D2A-4370-A088-C7D5F6EC822B}" destId="{A39D6B3F-43B8-45D4-AF8A-E164F4866F53}" srcOrd="0" destOrd="0" presId="urn:microsoft.com/office/officeart/2005/8/layout/hList2#20"/>
    <dgm:cxn modelId="{264A5358-D375-4DE7-95D9-8F8B75FC4087}" type="presOf" srcId="{E7B9D3AD-0869-4EC9-BE38-70487411595D}" destId="{7FB43C48-5627-4D5B-B2EC-0E112D3B458E}" srcOrd="0" destOrd="4" presId="urn:microsoft.com/office/officeart/2005/8/layout/hList2#20"/>
    <dgm:cxn modelId="{D9BDB6E3-39FA-4450-851C-C853077D3941}" type="presOf" srcId="{FD3739D4-30D0-43C7-BE4D-8A70405DBFDD}" destId="{42F69F4C-6E85-4C32-8AA1-ACFAD1B89D49}" srcOrd="0" destOrd="2" presId="urn:microsoft.com/office/officeart/2005/8/layout/hList2#20"/>
    <dgm:cxn modelId="{C1A77D5E-A022-4257-9F08-9A9AEB16218C}" srcId="{31BB56D9-4937-4878-9593-3ACB74D74A7B}" destId="{415F20DD-E61D-4F7A-84AF-565B1CF40FDB}" srcOrd="0" destOrd="0" parTransId="{652393E6-FEDB-4807-B986-F550F45B025C}" sibTransId="{D1991A8E-5567-494B-AF94-427B13AB224F}"/>
    <dgm:cxn modelId="{61091F1D-3B6F-4A5E-8957-47ADABFBEF7A}" type="presOf" srcId="{4B84C085-D1D1-41A2-80AE-093B96A7C111}" destId="{FB2E3360-F02C-482C-B41E-5C7DF2BB9F5D}" srcOrd="0" destOrd="0" presId="urn:microsoft.com/office/officeart/2005/8/layout/hList2#20"/>
    <dgm:cxn modelId="{028A6C89-731C-4CAB-AEE4-61AB6DDBFB2B}" type="presOf" srcId="{720B3F45-2A54-4ACD-AD3D-68EA69286346}" destId="{A3DA82E4-0838-4B9D-9C10-23254C04EBA4}" srcOrd="0" destOrd="0" presId="urn:microsoft.com/office/officeart/2005/8/layout/hList2#20"/>
    <dgm:cxn modelId="{A504EDA5-3021-45A1-832E-614A0665BCDF}" srcId="{4B84C085-D1D1-41A2-80AE-093B96A7C111}" destId="{5FECAB0D-402A-4AEB-AD4C-69242EA5C1F8}" srcOrd="1" destOrd="0" parTransId="{D6303208-0187-4BE3-A33B-78E5558D8D9C}" sibTransId="{0434390A-3FD5-4714-B7FD-4D35B7DF866C}"/>
    <dgm:cxn modelId="{2AD1B3EA-4DF8-43DA-84BA-5378AE9F6E0B}" type="presOf" srcId="{0B70663D-62B5-4C9E-BE52-82082DED7952}" destId="{2AD79307-8F9E-423B-BA59-6B7293686B6D}" srcOrd="0" destOrd="0" presId="urn:microsoft.com/office/officeart/2005/8/layout/hList2#20"/>
    <dgm:cxn modelId="{A0933F38-C0B4-47B8-B6CF-30DB1A85F2F0}" srcId="{38E6DBE7-7112-4541-A8A9-1633CD979543}" destId="{46114D6A-E44F-43C7-8D35-C7B6A3FC7EC6}" srcOrd="2" destOrd="0" parTransId="{B6807866-C32F-4A14-BB27-518409DD39CB}" sibTransId="{DB90AF03-2869-41A0-ABA8-D7776DE596B1}"/>
    <dgm:cxn modelId="{5CDD47F0-126C-46AC-82A7-394BB4E4A664}" srcId="{4B84C085-D1D1-41A2-80AE-093B96A7C111}" destId="{C870D6B5-08F0-45D9-BE47-BF1E972C5844}" srcOrd="0" destOrd="0" parTransId="{B995712A-4429-4F91-B8CD-6640BFA311AD}" sibTransId="{3C6ACAC0-4DFF-4E3E-A7DE-332543FB7D01}"/>
    <dgm:cxn modelId="{A4944F3A-BEA2-4B83-8762-2305A3A18A84}" type="presOf" srcId="{C870D6B5-08F0-45D9-BE47-BF1E972C5844}" destId="{7FB43C48-5627-4D5B-B2EC-0E112D3B458E}" srcOrd="0" destOrd="0" presId="urn:microsoft.com/office/officeart/2005/8/layout/hList2#20"/>
    <dgm:cxn modelId="{4790369B-2626-46C3-8651-96B8574D8E86}" type="presOf" srcId="{192BA5C9-C5C7-4D89-BD91-72AE906AC437}" destId="{E06E5E0D-A87A-4FFD-BDF1-761C20F37E46}" srcOrd="0" destOrd="3" presId="urn:microsoft.com/office/officeart/2005/8/layout/hList2#20"/>
    <dgm:cxn modelId="{5265E7C9-B3AF-4D08-BCE6-4F0B142F9646}" srcId="{4B84C085-D1D1-41A2-80AE-093B96A7C111}" destId="{5902649A-FE09-4478-BAB7-8E02B7179117}" srcOrd="2" destOrd="0" parTransId="{EF6DF47A-482D-46F9-A04E-E12E92BD33DB}" sibTransId="{754CED28-0A58-47A7-ABC6-7B1018D418A1}"/>
    <dgm:cxn modelId="{823D6C0B-F3A2-4E71-ABBC-23B8D82C29EE}" type="presParOf" srcId="{A3DA82E4-0838-4B9D-9C10-23254C04EBA4}" destId="{BAF9F507-7EBC-4939-B99D-4A4092828732}" srcOrd="0" destOrd="0" presId="urn:microsoft.com/office/officeart/2005/8/layout/hList2#20"/>
    <dgm:cxn modelId="{BF124F75-EBC9-45DC-AF2D-392F66913AF9}" type="presParOf" srcId="{BAF9F507-7EBC-4939-B99D-4A4092828732}" destId="{9119969E-8FEC-42D9-9C50-BA773B32F5D2}" srcOrd="0" destOrd="0" presId="urn:microsoft.com/office/officeart/2005/8/layout/hList2#20"/>
    <dgm:cxn modelId="{9C76D25A-2671-46A1-AED1-F7B743C41E32}" type="presParOf" srcId="{BAF9F507-7EBC-4939-B99D-4A4092828732}" destId="{7FB43C48-5627-4D5B-B2EC-0E112D3B458E}" srcOrd="1" destOrd="0" presId="urn:microsoft.com/office/officeart/2005/8/layout/hList2#20"/>
    <dgm:cxn modelId="{2E121353-143A-47EB-B3C0-B5D207DDD82D}" type="presParOf" srcId="{BAF9F507-7EBC-4939-B99D-4A4092828732}" destId="{FB2E3360-F02C-482C-B41E-5C7DF2BB9F5D}" srcOrd="2" destOrd="0" presId="urn:microsoft.com/office/officeart/2005/8/layout/hList2#20"/>
    <dgm:cxn modelId="{23E8AE91-02D2-4A0A-9E00-61FF1540D6A9}" type="presParOf" srcId="{A3DA82E4-0838-4B9D-9C10-23254C04EBA4}" destId="{2C33BA5A-1EF4-4F50-9F74-161C2AF47A4F}" srcOrd="1" destOrd="0" presId="urn:microsoft.com/office/officeart/2005/8/layout/hList2#20"/>
    <dgm:cxn modelId="{2D7158F4-2947-4140-BCF7-F25032A23897}" type="presParOf" srcId="{A3DA82E4-0838-4B9D-9C10-23254C04EBA4}" destId="{4F15EC69-F92F-4F71-A741-392308B7AC23}" srcOrd="2" destOrd="0" presId="urn:microsoft.com/office/officeart/2005/8/layout/hList2#20"/>
    <dgm:cxn modelId="{40352E95-E8CD-4583-A5D4-87678539BCDF}" type="presParOf" srcId="{4F15EC69-F92F-4F71-A741-392308B7AC23}" destId="{A5DFE30E-9D97-482A-8B0B-75E726A17985}" srcOrd="0" destOrd="0" presId="urn:microsoft.com/office/officeart/2005/8/layout/hList2#20"/>
    <dgm:cxn modelId="{6D99720D-3625-4402-A6BA-4EBAEAC80D8B}" type="presParOf" srcId="{4F15EC69-F92F-4F71-A741-392308B7AC23}" destId="{A39D6B3F-43B8-45D4-AF8A-E164F4866F53}" srcOrd="1" destOrd="0" presId="urn:microsoft.com/office/officeart/2005/8/layout/hList2#20"/>
    <dgm:cxn modelId="{DF53D7CD-CFAC-4A33-B20A-68441BE4AAAD}" type="presParOf" srcId="{4F15EC69-F92F-4F71-A741-392308B7AC23}" destId="{2AD79307-8F9E-423B-BA59-6B7293686B6D}" srcOrd="2" destOrd="0" presId="urn:microsoft.com/office/officeart/2005/8/layout/hList2#20"/>
    <dgm:cxn modelId="{937281EE-8DAF-45CE-816E-427D8CB7DB3F}" type="presParOf" srcId="{A3DA82E4-0838-4B9D-9C10-23254C04EBA4}" destId="{8E77AF31-B50F-491E-B9B0-3C825BFB6F10}" srcOrd="3" destOrd="0" presId="urn:microsoft.com/office/officeart/2005/8/layout/hList2#20"/>
    <dgm:cxn modelId="{CED9E8C0-7560-47B8-8498-9A718F3467D0}" type="presParOf" srcId="{A3DA82E4-0838-4B9D-9C10-23254C04EBA4}" destId="{68232902-77A3-4710-BD6D-C278D7BCE629}" srcOrd="4" destOrd="0" presId="urn:microsoft.com/office/officeart/2005/8/layout/hList2#20"/>
    <dgm:cxn modelId="{FC30F425-E8E6-4FE4-819C-B4E6C21CC4FE}" type="presParOf" srcId="{68232902-77A3-4710-BD6D-C278D7BCE629}" destId="{53E18884-73A3-45AF-8768-A7B679ACC8A1}" srcOrd="0" destOrd="0" presId="urn:microsoft.com/office/officeart/2005/8/layout/hList2#20"/>
    <dgm:cxn modelId="{68642711-7176-40E9-9D7A-06E353FBB264}" type="presParOf" srcId="{68232902-77A3-4710-BD6D-C278D7BCE629}" destId="{42F69F4C-6E85-4C32-8AA1-ACFAD1B89D49}" srcOrd="1" destOrd="0" presId="urn:microsoft.com/office/officeart/2005/8/layout/hList2#20"/>
    <dgm:cxn modelId="{8ED2F633-8DC2-4D33-9802-3B34C8A62662}" type="presParOf" srcId="{68232902-77A3-4710-BD6D-C278D7BCE629}" destId="{E4A87278-9D6F-4BBC-AB16-6EBEA6E8C4AE}" srcOrd="2" destOrd="0" presId="urn:microsoft.com/office/officeart/2005/8/layout/hList2#20"/>
    <dgm:cxn modelId="{C29EF8B8-916B-4885-929A-84B23A612B0A}" type="presParOf" srcId="{A3DA82E4-0838-4B9D-9C10-23254C04EBA4}" destId="{86F441E0-0F59-4277-BF65-D14B3A70FE75}" srcOrd="5" destOrd="0" presId="urn:microsoft.com/office/officeart/2005/8/layout/hList2#20"/>
    <dgm:cxn modelId="{CA017894-208B-4729-82E1-4790FBFA2F1C}" type="presParOf" srcId="{A3DA82E4-0838-4B9D-9C10-23254C04EBA4}" destId="{53B74D02-9126-4111-B342-E80EAB1DD0C6}" srcOrd="6" destOrd="0" presId="urn:microsoft.com/office/officeart/2005/8/layout/hList2#20"/>
    <dgm:cxn modelId="{2860FCEB-2D73-45E0-9409-F83BAA7DC49E}" type="presParOf" srcId="{53B74D02-9126-4111-B342-E80EAB1DD0C6}" destId="{D62AEF49-6CBB-4885-B220-2B52760C3E13}" srcOrd="0" destOrd="0" presId="urn:microsoft.com/office/officeart/2005/8/layout/hList2#20"/>
    <dgm:cxn modelId="{A0E9B93B-8375-4454-935F-E62B8F9C4F4E}" type="presParOf" srcId="{53B74D02-9126-4111-B342-E80EAB1DD0C6}" destId="{E06E5E0D-A87A-4FFD-BDF1-761C20F37E46}" srcOrd="1" destOrd="0" presId="urn:microsoft.com/office/officeart/2005/8/layout/hList2#20"/>
    <dgm:cxn modelId="{C1371209-65D7-4EE8-B4DC-B01BC904F02E}"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custT="1"/>
      <dgm:spPr/>
      <dgm:t>
        <a:bodyPr/>
        <a:lstStyle/>
        <a:p>
          <a:r>
            <a:rPr lang="fr-FR" sz="1400" dirty="0" smtClean="0">
              <a:solidFill>
                <a:schemeClr val="tx1">
                  <a:lumMod val="95000"/>
                  <a:lumOff val="5000"/>
                </a:schemeClr>
              </a:solidFill>
            </a:rPr>
            <a:t>Composition</a:t>
          </a:r>
          <a:r>
            <a:rPr lang="fr-FR" sz="1200" dirty="0" smtClean="0">
              <a:solidFill>
                <a:schemeClr val="tx1">
                  <a:lumMod val="95000"/>
                  <a:lumOff val="5000"/>
                </a:schemeClr>
              </a:solidFill>
            </a:rPr>
            <a:t>	</a:t>
          </a:r>
          <a:endParaRPr lang="fr-FR" sz="1200"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custT="1"/>
      <dgm:spPr/>
      <dgm:t>
        <a:bodyPr/>
        <a:lstStyle/>
        <a:p>
          <a:r>
            <a:rPr lang="fr-FR" sz="1400" dirty="0" smtClean="0">
              <a:solidFill>
                <a:schemeClr val="tx1">
                  <a:lumMod val="95000"/>
                  <a:lumOff val="5000"/>
                </a:schemeClr>
              </a:solidFill>
            </a:rPr>
            <a:t>Propriétés</a:t>
          </a:r>
          <a:endParaRPr lang="fr-FR" sz="1400"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custT="1"/>
      <dgm:spPr/>
      <dgm:t>
        <a:bodyPr/>
        <a:lstStyle/>
        <a:p>
          <a:r>
            <a:rPr lang="fr-FR" sz="1400" dirty="0" smtClean="0">
              <a:solidFill>
                <a:schemeClr val="tx1">
                  <a:lumMod val="95000"/>
                  <a:lumOff val="5000"/>
                </a:schemeClr>
              </a:solidFill>
            </a:rPr>
            <a:t>Indications</a:t>
          </a:r>
          <a:endParaRPr lang="fr-FR" sz="1200" dirty="0" smtClean="0">
            <a:solidFill>
              <a:schemeClr val="tx1">
                <a:lumMod val="95000"/>
                <a:lumOff val="5000"/>
              </a:schemeClr>
            </a:solidFill>
          </a:endParaRP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custT="1"/>
      <dgm:spPr/>
      <dgm:t>
        <a:bodyPr/>
        <a:lstStyle/>
        <a:p>
          <a:r>
            <a:rPr lang="fr-FR" sz="1400"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ln w="1905"/>
              <a:solidFill>
                <a:schemeClr val="tx1"/>
              </a:solidFill>
              <a:effectLst>
                <a:innerShdw blurRad="69850" dist="43180" dir="5400000">
                  <a:srgbClr val="000000">
                    <a:alpha val="65000"/>
                  </a:srgbClr>
                </a:innerShdw>
              </a:effectLst>
            </a:rPr>
            <a:t>Pansement enduit d’un d’acide gras, hydrophobe: chlorure de </a:t>
          </a:r>
          <a:r>
            <a:rPr lang="fr-FR" sz="1400" dirty="0" err="1" smtClean="0">
              <a:ln w="1905"/>
              <a:solidFill>
                <a:schemeClr val="tx1"/>
              </a:solidFill>
              <a:effectLst>
                <a:innerShdw blurRad="69850" dist="43180" dir="5400000">
                  <a:srgbClr val="000000">
                    <a:alpha val="65000"/>
                  </a:srgbClr>
                </a:innerShdw>
              </a:effectLst>
            </a:rPr>
            <a:t>dialkylcarbamoyle</a:t>
          </a:r>
          <a:r>
            <a:rPr lang="fr-FR" sz="1400" dirty="0" smtClean="0">
              <a:ln w="1905"/>
              <a:solidFill>
                <a:schemeClr val="tx1"/>
              </a:solidFill>
              <a:effectLst>
                <a:innerShdw blurRad="69850" dist="43180" dir="5400000">
                  <a:srgbClr val="000000">
                    <a:alpha val="65000"/>
                  </a:srgbClr>
                </a:innerShdw>
              </a:effectLst>
            </a:rPr>
            <a:t> (DACC)</a:t>
          </a:r>
          <a:endParaRPr lang="fr-FR" sz="1400" dirty="0">
            <a:solidFill>
              <a:schemeClr val="tx1"/>
            </a:solidFill>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pPr algn="l"/>
          <a:r>
            <a:rPr lang="fr-FR" sz="1400" dirty="0" smtClean="0">
              <a:solidFill>
                <a:srgbClr val="000000"/>
              </a:solidFill>
              <a:latin typeface="+mn-lt"/>
            </a:rPr>
            <a:t>Piège les germes pathogènes  hydrophobes:</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ln w="1905"/>
              <a:solidFill>
                <a:srgbClr val="292934"/>
              </a:solidFill>
              <a:effectLst>
                <a:innerShdw blurRad="69850" dist="43180" dir="5400000">
                  <a:srgbClr val="000000">
                    <a:alpha val="65000"/>
                  </a:srgbClr>
                </a:innerShdw>
              </a:effectLst>
            </a:rPr>
            <a:t>Allergie</a:t>
          </a:r>
          <a:endParaRPr lang="fr-FR" sz="1400" dirty="0" smtClean="0">
            <a:solidFill>
              <a:schemeClr val="tx1"/>
            </a:solidFill>
          </a:endParaRP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415F20DD-E61D-4F7A-84AF-565B1CF40FDB}">
      <dgm:prSet phldrT="[Texte]" custT="1"/>
      <dgm:spPr/>
      <dgm:t>
        <a:bodyPr/>
        <a:lstStyle/>
        <a:p>
          <a:r>
            <a:rPr lang="fr-FR" sz="1400" dirty="0" smtClean="0">
              <a:solidFill>
                <a:schemeClr val="tx1"/>
              </a:solidFill>
            </a:rPr>
            <a:t>Réduction du risque infectieux d’origine bactérien ou fongique</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77FAF79B-9322-40D2-9DE0-0CEF8E9C9731}">
      <dgm:prSet phldrT="[Texte]" custT="1"/>
      <dgm:spPr/>
      <dgm:t>
        <a:bodyPr/>
        <a:lstStyle/>
        <a:p>
          <a:r>
            <a:rPr lang="fr-FR" sz="1400" dirty="0" smtClean="0">
              <a:ln w="1905"/>
              <a:solidFill>
                <a:srgbClr val="292934"/>
              </a:solidFill>
              <a:effectLst>
                <a:innerShdw blurRad="69850" dist="43180" dir="5400000">
                  <a:srgbClr val="000000">
                    <a:alpha val="65000"/>
                  </a:srgbClr>
                </a:innerShdw>
              </a:effectLst>
            </a:rPr>
            <a:t>Hypersensibilité au propylène glycol (forme gel)</a:t>
          </a:r>
          <a:endParaRPr lang="fr-FR" sz="1400" dirty="0" smtClean="0">
            <a:solidFill>
              <a:schemeClr val="tx1"/>
            </a:solidFill>
          </a:endParaRPr>
        </a:p>
      </dgm:t>
    </dgm:pt>
    <dgm:pt modelId="{252ED1EC-A9FA-4C6D-93CB-5D04C5A6B1B9}" type="parTrans" cxnId="{FC90E954-C629-4886-85B2-AFC48465785B}">
      <dgm:prSet/>
      <dgm:spPr/>
      <dgm:t>
        <a:bodyPr/>
        <a:lstStyle/>
        <a:p>
          <a:endParaRPr lang="fr-FR"/>
        </a:p>
      </dgm:t>
    </dgm:pt>
    <dgm:pt modelId="{3D25D32D-D08C-4140-8C13-D7A582AD9F4E}" type="sibTrans" cxnId="{FC90E954-C629-4886-85B2-AFC48465785B}">
      <dgm:prSet/>
      <dgm:spPr/>
      <dgm:t>
        <a:bodyPr/>
        <a:lstStyle/>
        <a:p>
          <a:endParaRPr lang="fr-FR"/>
        </a:p>
      </dgm:t>
    </dgm:pt>
    <dgm:pt modelId="{E68A83BC-2B9A-489F-8EBA-3D8CF4908A4B}">
      <dgm:prSet phldrT="[Texte]" custT="1"/>
      <dgm:spPr/>
      <dgm:t>
        <a:bodyPr/>
        <a:lstStyle/>
        <a:p>
          <a:r>
            <a:rPr lang="fr-FR" sz="1400" dirty="0" smtClean="0">
              <a:ln w="1905"/>
              <a:solidFill>
                <a:srgbClr val="292934"/>
              </a:solidFill>
              <a:effectLst>
                <a:innerShdw blurRad="69850" dist="43180" dir="5400000">
                  <a:srgbClr val="000000">
                    <a:alpha val="65000"/>
                  </a:srgbClr>
                </a:innerShdw>
              </a:effectLst>
            </a:rPr>
            <a:t>Ne pas utiliser de corps gras </a:t>
          </a:r>
          <a:endParaRPr lang="fr-FR" sz="1400" dirty="0" smtClean="0">
            <a:solidFill>
              <a:schemeClr val="tx1"/>
            </a:solidFill>
          </a:endParaRPr>
        </a:p>
      </dgm:t>
    </dgm:pt>
    <dgm:pt modelId="{0DA80968-01CB-49AF-AE27-310A6C6CE3E1}" type="parTrans" cxnId="{0080086F-1ABA-40E8-989C-423989DC7E25}">
      <dgm:prSet/>
      <dgm:spPr/>
      <dgm:t>
        <a:bodyPr/>
        <a:lstStyle/>
        <a:p>
          <a:endParaRPr lang="fr-FR"/>
        </a:p>
      </dgm:t>
    </dgm:pt>
    <dgm:pt modelId="{3ED126A7-85D1-423F-8727-87B468C5F74A}" type="sibTrans" cxnId="{0080086F-1ABA-40E8-989C-423989DC7E25}">
      <dgm:prSet/>
      <dgm:spPr/>
      <dgm:t>
        <a:bodyPr/>
        <a:lstStyle/>
        <a:p>
          <a:endParaRPr lang="fr-FR"/>
        </a:p>
      </dgm:t>
    </dgm:pt>
    <dgm:pt modelId="{BAB7C0FE-1948-4595-AC40-8136ABB0E571}">
      <dgm:prSet phldrT="[Texte]" custT="1"/>
      <dgm:spPr/>
      <dgm:t>
        <a:bodyPr/>
        <a:lstStyle/>
        <a:p>
          <a:r>
            <a:rPr lang="fr-FR" sz="1400" dirty="0" smtClean="0">
              <a:solidFill>
                <a:schemeClr val="tx1"/>
              </a:solidFill>
            </a:rPr>
            <a:t>Mycoses superficielles</a:t>
          </a:r>
        </a:p>
      </dgm:t>
    </dgm:pt>
    <dgm:pt modelId="{CE8E4A36-4030-4D9E-B4AE-FAB9C872BFF1}" type="parTrans" cxnId="{98E6FD93-C619-4FC6-AD41-E555E33570F1}">
      <dgm:prSet/>
      <dgm:spPr/>
      <dgm:t>
        <a:bodyPr/>
        <a:lstStyle/>
        <a:p>
          <a:endParaRPr lang="fr-FR"/>
        </a:p>
      </dgm:t>
    </dgm:pt>
    <dgm:pt modelId="{607CB1DB-E9BD-485A-96C6-979E9EE3AF51}" type="sibTrans" cxnId="{98E6FD93-C619-4FC6-AD41-E555E33570F1}">
      <dgm:prSet/>
      <dgm:spPr/>
      <dgm:t>
        <a:bodyPr/>
        <a:lstStyle/>
        <a:p>
          <a:endParaRPr lang="fr-FR"/>
        </a:p>
      </dgm:t>
    </dgm:pt>
    <dgm:pt modelId="{E5432C49-4805-4628-B8A8-88DC2291680F}">
      <dgm:prSet phldrT="[Texte]" custT="1"/>
      <dgm:spPr/>
      <dgm:t>
        <a:bodyPr/>
        <a:lstStyle/>
        <a:p>
          <a:r>
            <a:rPr lang="fr-FR" sz="1400" dirty="0" smtClean="0">
              <a:solidFill>
                <a:schemeClr val="tx1"/>
              </a:solidFill>
            </a:rPr>
            <a:t>Tous types de plaies indépendamment de l’étiologie, du stade de cicatrisation et du volume d’exsudat</a:t>
          </a:r>
        </a:p>
      </dgm:t>
    </dgm:pt>
    <dgm:pt modelId="{9533F030-85DA-4B46-9FC7-AB87624ECB91}" type="parTrans" cxnId="{155D2CA9-224C-4DF8-8C56-DEF0026A99A4}">
      <dgm:prSet/>
      <dgm:spPr/>
      <dgm:t>
        <a:bodyPr/>
        <a:lstStyle/>
        <a:p>
          <a:endParaRPr lang="fr-FR"/>
        </a:p>
      </dgm:t>
    </dgm:pt>
    <dgm:pt modelId="{0EECA73F-D133-445E-83E0-161EF951E89A}" type="sibTrans" cxnId="{155D2CA9-224C-4DF8-8C56-DEF0026A99A4}">
      <dgm:prSet/>
      <dgm:spPr/>
      <dgm:t>
        <a:bodyPr/>
        <a:lstStyle/>
        <a:p>
          <a:endParaRPr lang="fr-FR"/>
        </a:p>
      </dgm:t>
    </dgm:pt>
    <dgm:pt modelId="{681420DF-5E44-4764-A901-C608FF938F28}">
      <dgm:prSet custT="1"/>
      <dgm:spPr/>
      <dgm:t>
        <a:bodyPr/>
        <a:lstStyle/>
        <a:p>
          <a:pPr algn="l"/>
          <a:r>
            <a:rPr lang="fr-FR" altLang="fr-FR" sz="1400" i="0" dirty="0" smtClean="0">
              <a:solidFill>
                <a:schemeClr val="tx1"/>
              </a:solidFill>
              <a:latin typeface="+mn-lt"/>
              <a:ea typeface="MS PGothic" panose="020B0600070205080204" pitchFamily="34" charset="-128"/>
            </a:rPr>
            <a:t>ne produisent plus de toxines</a:t>
          </a:r>
          <a:endParaRPr lang="fr-FR" altLang="fr-FR" sz="1400" i="0" dirty="0">
            <a:solidFill>
              <a:schemeClr val="tx1"/>
            </a:solidFill>
            <a:latin typeface="+mn-lt"/>
            <a:ea typeface="MS PGothic" panose="020B0600070205080204" pitchFamily="34" charset="-128"/>
          </a:endParaRPr>
        </a:p>
      </dgm:t>
    </dgm:pt>
    <dgm:pt modelId="{EDBC8AE3-B413-4E80-8B0E-EEABBCBD3D78}" type="parTrans" cxnId="{C61C4B36-F177-463B-A35D-923BC405816C}">
      <dgm:prSet/>
      <dgm:spPr/>
      <dgm:t>
        <a:bodyPr/>
        <a:lstStyle/>
        <a:p>
          <a:endParaRPr lang="fr-FR"/>
        </a:p>
      </dgm:t>
    </dgm:pt>
    <dgm:pt modelId="{6765451F-61E0-40B4-A1A8-5F66FC9B2DA2}" type="sibTrans" cxnId="{C61C4B36-F177-463B-A35D-923BC405816C}">
      <dgm:prSet/>
      <dgm:spPr/>
      <dgm:t>
        <a:bodyPr/>
        <a:lstStyle/>
        <a:p>
          <a:endParaRPr lang="fr-FR"/>
        </a:p>
      </dgm:t>
    </dgm:pt>
    <dgm:pt modelId="{B0ADDC85-7204-4554-B27D-21EC7681C65E}">
      <dgm:prSet custT="1"/>
      <dgm:spPr/>
      <dgm:t>
        <a:bodyPr/>
        <a:lstStyle/>
        <a:p>
          <a:pPr algn="l"/>
          <a:r>
            <a:rPr lang="fr-FR" altLang="fr-FR" sz="1400" i="0" dirty="0" smtClean="0">
              <a:solidFill>
                <a:schemeClr val="tx1"/>
              </a:solidFill>
              <a:latin typeface="+mn-lt"/>
              <a:ea typeface="MS PGothic" panose="020B0600070205080204" pitchFamily="34" charset="-128"/>
            </a:rPr>
            <a:t>Sont éliminés au changement de pansement</a:t>
          </a:r>
          <a:endParaRPr lang="fr-FR" altLang="fr-FR" sz="1400" i="0" dirty="0">
            <a:solidFill>
              <a:schemeClr val="tx1"/>
            </a:solidFill>
            <a:latin typeface="+mn-lt"/>
            <a:ea typeface="MS PGothic" panose="020B0600070205080204" pitchFamily="34" charset="-128"/>
          </a:endParaRPr>
        </a:p>
      </dgm:t>
    </dgm:pt>
    <dgm:pt modelId="{AF6F60ED-F04C-4400-85B9-76EC6210743E}" type="parTrans" cxnId="{B6C21B92-DF59-429E-9D5C-8D41291FF017}">
      <dgm:prSet/>
      <dgm:spPr/>
      <dgm:t>
        <a:bodyPr/>
        <a:lstStyle/>
        <a:p>
          <a:endParaRPr lang="fr-FR"/>
        </a:p>
      </dgm:t>
    </dgm:pt>
    <dgm:pt modelId="{DCF5BAC5-98C4-4E45-9289-17907A79179F}" type="sibTrans" cxnId="{B6C21B92-DF59-429E-9D5C-8D41291FF017}">
      <dgm:prSet/>
      <dgm:spPr/>
      <dgm:t>
        <a:bodyPr/>
        <a:lstStyle/>
        <a:p>
          <a:endParaRPr lang="fr-FR"/>
        </a:p>
      </dgm:t>
    </dgm:pt>
    <dgm:pt modelId="{276FC124-02C3-4346-8748-875468DB56EC}">
      <dgm:prSet phldrT="[Texte]" custT="1"/>
      <dgm:spPr/>
      <dgm:t>
        <a:bodyPr/>
        <a:lstStyle/>
        <a:p>
          <a:pPr algn="l"/>
          <a:r>
            <a:rPr lang="fr-FR" sz="1400" dirty="0" smtClean="0">
              <a:solidFill>
                <a:schemeClr val="tx1"/>
              </a:solidFill>
              <a:latin typeface="+mn-lt"/>
            </a:rPr>
            <a:t>Sont inactivés en se fixant sur le pansement</a:t>
          </a:r>
          <a:endParaRPr lang="fr-FR" sz="1400" dirty="0">
            <a:solidFill>
              <a:schemeClr val="tx1"/>
            </a:solidFill>
            <a:latin typeface="+mn-lt"/>
          </a:endParaRPr>
        </a:p>
      </dgm:t>
    </dgm:pt>
    <dgm:pt modelId="{7349DCD0-8F5F-46BF-940B-48914EC86BDF}" type="parTrans" cxnId="{F52AB727-C528-413E-9656-1FF8415975E8}">
      <dgm:prSet/>
      <dgm:spPr/>
      <dgm:t>
        <a:bodyPr/>
        <a:lstStyle/>
        <a:p>
          <a:endParaRPr lang="fr-FR"/>
        </a:p>
      </dgm:t>
    </dgm:pt>
    <dgm:pt modelId="{DE845A8E-ACFB-4B57-BCD1-F89D84EB6AF6}" type="sibTrans" cxnId="{F52AB727-C528-413E-9656-1FF8415975E8}">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custLinFactX="-44392" custLinFactNeighborX="-100000" custLinFactNeighborY="49222"/>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265486" custLinFactNeighborX="-5122" custLinFactNeighborY="5994">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X="-200000" custLinFactNeighborX="-271189" custLinFactNeighborY="271">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LinFactNeighborX="-53268" custLinFactNeighborY="73670"/>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208032" custLinFactNeighborX="2363" custLinFactNeighborY="6907">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X="-109517" custLinFactNeighborX="-200000" custLinFactNeighborY="8482">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custLinFactNeighborX="-56888" custLinFactNeighborY="49221"/>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254361" custScaleY="101334" custLinFactNeighborX="38942" custLinFactNeighborY="6650">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X="-100000" custLinFactNeighborX="-172500" custLinFactNeighborY="5454">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20015" custLinFactNeighborY="24772"/>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233725" custLinFactNeighborX="50444" custLinFactNeighborY="4934">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X="-37826" custLinFactNeighborX="-100000" custLinFactNeighborY="4984">
        <dgm:presLayoutVars>
          <dgm:chMax val="0"/>
          <dgm:bulletEnabled val="1"/>
        </dgm:presLayoutVars>
      </dgm:prSet>
      <dgm:spPr/>
      <dgm:t>
        <a:bodyPr/>
        <a:lstStyle/>
        <a:p>
          <a:endParaRPr lang="fr-FR"/>
        </a:p>
      </dgm:t>
    </dgm:pt>
  </dgm:ptLst>
  <dgm:cxnLst>
    <dgm:cxn modelId="{0C8B32D9-FEF9-4D9E-8C54-AE6029DE9FD1}" type="presOf" srcId="{31BB56D9-4937-4878-9593-3ACB74D74A7B}" destId="{E4A87278-9D6F-4BBC-AB16-6EBEA6E8C4AE}" srcOrd="0" destOrd="0" presId="urn:microsoft.com/office/officeart/2005/8/layout/hList2#20"/>
    <dgm:cxn modelId="{59145CC6-4AF2-4E5E-BACC-923E93333F49}" srcId="{720B3F45-2A54-4ACD-AD3D-68EA69286346}" destId="{38E6DBE7-7112-4541-A8A9-1633CD979543}" srcOrd="3" destOrd="0" parTransId="{32D49EE9-CCBD-4E6F-B67A-8B2C14A3F8E0}" sibTransId="{60F19D74-C85C-4D3C-97B8-5156A99A9163}"/>
    <dgm:cxn modelId="{C61C4B36-F177-463B-A35D-923BC405816C}" srcId="{0B70663D-62B5-4C9E-BE52-82082DED7952}" destId="{681420DF-5E44-4764-A901-C608FF938F28}" srcOrd="2" destOrd="0" parTransId="{EDBC8AE3-B413-4E80-8B0E-EEABBCBD3D78}" sibTransId="{6765451F-61E0-40B4-A1A8-5F66FC9B2DA2}"/>
    <dgm:cxn modelId="{155D2CA9-224C-4DF8-8C56-DEF0026A99A4}" srcId="{31BB56D9-4937-4878-9593-3ACB74D74A7B}" destId="{E5432C49-4805-4628-B8A8-88DC2291680F}" srcOrd="0" destOrd="0" parTransId="{9533F030-85DA-4B46-9FC7-AB87624ECB91}" sibTransId="{0EECA73F-D133-445E-83E0-161EF951E89A}"/>
    <dgm:cxn modelId="{5494923D-040F-47A4-8A59-9616C0A8A64C}" srcId="{720B3F45-2A54-4ACD-AD3D-68EA69286346}" destId="{0B70663D-62B5-4C9E-BE52-82082DED7952}" srcOrd="1" destOrd="0" parTransId="{D4D23C1E-A2E3-4429-A086-B07C7574C40A}" sibTransId="{13C7C3B0-8FDE-483F-81B3-45253DA30EFA}"/>
    <dgm:cxn modelId="{98E6FD93-C619-4FC6-AD41-E555E33570F1}" srcId="{31BB56D9-4937-4878-9593-3ACB74D74A7B}" destId="{BAB7C0FE-1948-4595-AC40-8136ABB0E571}" srcOrd="2" destOrd="0" parTransId="{CE8E4A36-4030-4D9E-B4AE-FAB9C872BFF1}" sibTransId="{607CB1DB-E9BD-485A-96C6-979E9EE3AF51}"/>
    <dgm:cxn modelId="{FC90E954-C629-4886-85B2-AFC48465785B}" srcId="{38E6DBE7-7112-4541-A8A9-1633CD979543}" destId="{77FAF79B-9322-40D2-9DE0-0CEF8E9C9731}" srcOrd="1" destOrd="0" parTransId="{252ED1EC-A9FA-4C6D-93CB-5D04C5A6B1B9}" sibTransId="{3D25D32D-D08C-4140-8C13-D7A582AD9F4E}"/>
    <dgm:cxn modelId="{B6C21B92-DF59-429E-9D5C-8D41291FF017}" srcId="{0B70663D-62B5-4C9E-BE52-82082DED7952}" destId="{B0ADDC85-7204-4554-B27D-21EC7681C65E}" srcOrd="3" destOrd="0" parTransId="{AF6F60ED-F04C-4400-85B9-76EC6210743E}" sibTransId="{DCF5BAC5-98C4-4E45-9289-17907A79179F}"/>
    <dgm:cxn modelId="{F52AB727-C528-413E-9656-1FF8415975E8}" srcId="{0B70663D-62B5-4C9E-BE52-82082DED7952}" destId="{276FC124-02C3-4346-8748-875468DB56EC}" srcOrd="1" destOrd="0" parTransId="{7349DCD0-8F5F-46BF-940B-48914EC86BDF}" sibTransId="{DE845A8E-ACFB-4B57-BCD1-F89D84EB6AF6}"/>
    <dgm:cxn modelId="{E9E92275-0D0E-4100-A659-9E9EF9E11602}" type="presOf" srcId="{720B3F45-2A54-4ACD-AD3D-68EA69286346}" destId="{A3DA82E4-0838-4B9D-9C10-23254C04EBA4}" srcOrd="0" destOrd="0" presId="urn:microsoft.com/office/officeart/2005/8/layout/hList2#20"/>
    <dgm:cxn modelId="{4BC108E1-88E5-4674-B147-9FAD16FDE2C2}" type="presOf" srcId="{3FDBAF64-3930-4583-A915-E6E2E2825CB2}" destId="{E06E5E0D-A87A-4FFD-BDF1-761C20F37E46}" srcOrd="0" destOrd="0" presId="urn:microsoft.com/office/officeart/2005/8/layout/hList2#20"/>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97E24919-9DD8-4150-AF09-96C37F65BF2A}" type="presOf" srcId="{5C971994-5D2A-4370-A088-C7D5F6EC822B}" destId="{A39D6B3F-43B8-45D4-AF8A-E164F4866F53}" srcOrd="0" destOrd="0" presId="urn:microsoft.com/office/officeart/2005/8/layout/hList2#20"/>
    <dgm:cxn modelId="{FF16864C-12EC-4669-864E-150FA6BFC96D}" type="presOf" srcId="{415F20DD-E61D-4F7A-84AF-565B1CF40FDB}" destId="{42F69F4C-6E85-4C32-8AA1-ACFAD1B89D49}" srcOrd="0" destOrd="1"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72C54A5F-E997-4FED-A2D1-8864FB63426D}" type="presOf" srcId="{38E6DBE7-7112-4541-A8A9-1633CD979543}" destId="{27D8D5E4-3E00-4F90-AF65-3DA3AEC472A8}" srcOrd="0" destOrd="0" presId="urn:microsoft.com/office/officeart/2005/8/layout/hList2#20"/>
    <dgm:cxn modelId="{9BAE4E66-F8B7-4BD0-8DF0-3D889174BE4C}" type="presOf" srcId="{681420DF-5E44-4764-A901-C608FF938F28}" destId="{A39D6B3F-43B8-45D4-AF8A-E164F4866F53}" srcOrd="0" destOrd="2" presId="urn:microsoft.com/office/officeart/2005/8/layout/hList2#20"/>
    <dgm:cxn modelId="{3E945676-3F76-4A88-A346-5FB7B4F9237A}" srcId="{720B3F45-2A54-4ACD-AD3D-68EA69286346}" destId="{4B84C085-D1D1-41A2-80AE-093B96A7C111}" srcOrd="0" destOrd="0" parTransId="{64C930A1-D256-4E23-823C-33DAF2AFD4B8}" sibTransId="{AC46B1AC-F698-455B-83EB-1D7EA57ACC46}"/>
    <dgm:cxn modelId="{7C444CAE-C27B-4D2B-8565-DCDD73A16E7A}" type="presOf" srcId="{B0ADDC85-7204-4554-B27D-21EC7681C65E}" destId="{A39D6B3F-43B8-45D4-AF8A-E164F4866F53}" srcOrd="0" destOrd="3" presId="urn:microsoft.com/office/officeart/2005/8/layout/hList2#20"/>
    <dgm:cxn modelId="{C9162A99-F5D1-4228-8C76-93F808D13E33}" type="presOf" srcId="{276FC124-02C3-4346-8748-875468DB56EC}" destId="{A39D6B3F-43B8-45D4-AF8A-E164F4866F53}" srcOrd="0" destOrd="1" presId="urn:microsoft.com/office/officeart/2005/8/layout/hList2#20"/>
    <dgm:cxn modelId="{C1A77D5E-A022-4257-9F08-9A9AEB16218C}" srcId="{31BB56D9-4937-4878-9593-3ACB74D74A7B}" destId="{415F20DD-E61D-4F7A-84AF-565B1CF40FDB}" srcOrd="1" destOrd="0" parTransId="{652393E6-FEDB-4807-B986-F550F45B025C}" sibTransId="{D1991A8E-5567-494B-AF94-427B13AB224F}"/>
    <dgm:cxn modelId="{D2595163-A176-48A9-B4BA-C007016DD2F2}" type="presOf" srcId="{E68A83BC-2B9A-489F-8EBA-3D8CF4908A4B}" destId="{E06E5E0D-A87A-4FFD-BDF1-761C20F37E46}" srcOrd="0" destOrd="2" presId="urn:microsoft.com/office/officeart/2005/8/layout/hList2#20"/>
    <dgm:cxn modelId="{0080086F-1ABA-40E8-989C-423989DC7E25}" srcId="{38E6DBE7-7112-4541-A8A9-1633CD979543}" destId="{E68A83BC-2B9A-489F-8EBA-3D8CF4908A4B}" srcOrd="2" destOrd="0" parTransId="{0DA80968-01CB-49AF-AE27-310A6C6CE3E1}" sibTransId="{3ED126A7-85D1-423F-8727-87B468C5F74A}"/>
    <dgm:cxn modelId="{92305CC7-795E-43F6-8193-E98857A36D55}" type="presOf" srcId="{E5432C49-4805-4628-B8A8-88DC2291680F}" destId="{42F69F4C-6E85-4C32-8AA1-ACFAD1B89D49}" srcOrd="0" destOrd="0" presId="urn:microsoft.com/office/officeart/2005/8/layout/hList2#20"/>
    <dgm:cxn modelId="{C3AE545D-B991-4194-9C76-0AEBBD26BE04}" type="presOf" srcId="{77FAF79B-9322-40D2-9DE0-0CEF8E9C9731}" destId="{E06E5E0D-A87A-4FFD-BDF1-761C20F37E46}" srcOrd="0" destOrd="1" presId="urn:microsoft.com/office/officeart/2005/8/layout/hList2#20"/>
    <dgm:cxn modelId="{5CDD47F0-126C-46AC-82A7-394BB4E4A664}" srcId="{4B84C085-D1D1-41A2-80AE-093B96A7C111}" destId="{C870D6B5-08F0-45D9-BE47-BF1E972C5844}" srcOrd="0" destOrd="0" parTransId="{B995712A-4429-4F91-B8CD-6640BFA311AD}" sibTransId="{3C6ACAC0-4DFF-4E3E-A7DE-332543FB7D01}"/>
    <dgm:cxn modelId="{F766730E-2B02-4742-8937-2C32EE21552F}" type="presOf" srcId="{0B70663D-62B5-4C9E-BE52-82082DED7952}" destId="{2AD79307-8F9E-423B-BA59-6B7293686B6D}" srcOrd="0" destOrd="0" presId="urn:microsoft.com/office/officeart/2005/8/layout/hList2#20"/>
    <dgm:cxn modelId="{BC8D681D-3AD2-4D40-ABB4-5F2B9DDF0041}" type="presOf" srcId="{C870D6B5-08F0-45D9-BE47-BF1E972C5844}" destId="{7FB43C48-5627-4D5B-B2EC-0E112D3B458E}" srcOrd="0" destOrd="0" presId="urn:microsoft.com/office/officeart/2005/8/layout/hList2#20"/>
    <dgm:cxn modelId="{A0F07703-CF2E-4B09-AAB6-57DF2C6E1B52}" type="presOf" srcId="{BAB7C0FE-1948-4595-AC40-8136ABB0E571}" destId="{42F69F4C-6E85-4C32-8AA1-ACFAD1B89D49}" srcOrd="0" destOrd="2" presId="urn:microsoft.com/office/officeart/2005/8/layout/hList2#20"/>
    <dgm:cxn modelId="{282A351F-538C-4F6C-96EA-86981F006BD2}" type="presOf" srcId="{4B84C085-D1D1-41A2-80AE-093B96A7C111}" destId="{FB2E3360-F02C-482C-B41E-5C7DF2BB9F5D}" srcOrd="0" destOrd="0" presId="urn:microsoft.com/office/officeart/2005/8/layout/hList2#20"/>
    <dgm:cxn modelId="{95FB7DFB-3A54-4F21-91BD-D10F6120F020}" type="presParOf" srcId="{A3DA82E4-0838-4B9D-9C10-23254C04EBA4}" destId="{BAF9F507-7EBC-4939-B99D-4A4092828732}" srcOrd="0" destOrd="0" presId="urn:microsoft.com/office/officeart/2005/8/layout/hList2#20"/>
    <dgm:cxn modelId="{DDDCFCA5-78CF-4110-B11D-DA3284044919}" type="presParOf" srcId="{BAF9F507-7EBC-4939-B99D-4A4092828732}" destId="{9119969E-8FEC-42D9-9C50-BA773B32F5D2}" srcOrd="0" destOrd="0" presId="urn:microsoft.com/office/officeart/2005/8/layout/hList2#20"/>
    <dgm:cxn modelId="{F5FE938A-763F-4F45-B275-106EE97AE203}" type="presParOf" srcId="{BAF9F507-7EBC-4939-B99D-4A4092828732}" destId="{7FB43C48-5627-4D5B-B2EC-0E112D3B458E}" srcOrd="1" destOrd="0" presId="urn:microsoft.com/office/officeart/2005/8/layout/hList2#20"/>
    <dgm:cxn modelId="{C61C07B9-B536-443E-A635-46EA1D29A34B}" type="presParOf" srcId="{BAF9F507-7EBC-4939-B99D-4A4092828732}" destId="{FB2E3360-F02C-482C-B41E-5C7DF2BB9F5D}" srcOrd="2" destOrd="0" presId="urn:microsoft.com/office/officeart/2005/8/layout/hList2#20"/>
    <dgm:cxn modelId="{92893D11-8E81-4C52-BAEE-9C6D76264B19}" type="presParOf" srcId="{A3DA82E4-0838-4B9D-9C10-23254C04EBA4}" destId="{2C33BA5A-1EF4-4F50-9F74-161C2AF47A4F}" srcOrd="1" destOrd="0" presId="urn:microsoft.com/office/officeart/2005/8/layout/hList2#20"/>
    <dgm:cxn modelId="{ADC2C456-CDCC-482F-B448-CD064ACD290A}" type="presParOf" srcId="{A3DA82E4-0838-4B9D-9C10-23254C04EBA4}" destId="{4F15EC69-F92F-4F71-A741-392308B7AC23}" srcOrd="2" destOrd="0" presId="urn:microsoft.com/office/officeart/2005/8/layout/hList2#20"/>
    <dgm:cxn modelId="{B30F3CD2-EAA3-4B62-A87C-1C838725AFEB}" type="presParOf" srcId="{4F15EC69-F92F-4F71-A741-392308B7AC23}" destId="{A5DFE30E-9D97-482A-8B0B-75E726A17985}" srcOrd="0" destOrd="0" presId="urn:microsoft.com/office/officeart/2005/8/layout/hList2#20"/>
    <dgm:cxn modelId="{B6C4130F-0B8C-4067-92E4-3F1DD8845B85}" type="presParOf" srcId="{4F15EC69-F92F-4F71-A741-392308B7AC23}" destId="{A39D6B3F-43B8-45D4-AF8A-E164F4866F53}" srcOrd="1" destOrd="0" presId="urn:microsoft.com/office/officeart/2005/8/layout/hList2#20"/>
    <dgm:cxn modelId="{A3C70C1C-6F0D-4DC1-9926-1A0BC150A366}" type="presParOf" srcId="{4F15EC69-F92F-4F71-A741-392308B7AC23}" destId="{2AD79307-8F9E-423B-BA59-6B7293686B6D}" srcOrd="2" destOrd="0" presId="urn:microsoft.com/office/officeart/2005/8/layout/hList2#20"/>
    <dgm:cxn modelId="{F82B4048-CAEA-4A6D-A12B-5C6E87512BF7}" type="presParOf" srcId="{A3DA82E4-0838-4B9D-9C10-23254C04EBA4}" destId="{8E77AF31-B50F-491E-B9B0-3C825BFB6F10}" srcOrd="3" destOrd="0" presId="urn:microsoft.com/office/officeart/2005/8/layout/hList2#20"/>
    <dgm:cxn modelId="{56025711-9813-4431-AFFE-DC444735C28D}" type="presParOf" srcId="{A3DA82E4-0838-4B9D-9C10-23254C04EBA4}" destId="{68232902-77A3-4710-BD6D-C278D7BCE629}" srcOrd="4" destOrd="0" presId="urn:microsoft.com/office/officeart/2005/8/layout/hList2#20"/>
    <dgm:cxn modelId="{B5DC7EF2-AAF4-4331-B4B2-5076E1102048}" type="presParOf" srcId="{68232902-77A3-4710-BD6D-C278D7BCE629}" destId="{53E18884-73A3-45AF-8768-A7B679ACC8A1}" srcOrd="0" destOrd="0" presId="urn:microsoft.com/office/officeart/2005/8/layout/hList2#20"/>
    <dgm:cxn modelId="{D40C2A8B-80FC-4F7B-9C06-84853804593B}" type="presParOf" srcId="{68232902-77A3-4710-BD6D-C278D7BCE629}" destId="{42F69F4C-6E85-4C32-8AA1-ACFAD1B89D49}" srcOrd="1" destOrd="0" presId="urn:microsoft.com/office/officeart/2005/8/layout/hList2#20"/>
    <dgm:cxn modelId="{E724573B-A168-4B57-B2D8-35C7C284835C}" type="presParOf" srcId="{68232902-77A3-4710-BD6D-C278D7BCE629}" destId="{E4A87278-9D6F-4BBC-AB16-6EBEA6E8C4AE}" srcOrd="2" destOrd="0" presId="urn:microsoft.com/office/officeart/2005/8/layout/hList2#20"/>
    <dgm:cxn modelId="{B32E952F-9BA3-4B23-B11B-9FE1BD3FDE01}" type="presParOf" srcId="{A3DA82E4-0838-4B9D-9C10-23254C04EBA4}" destId="{86F441E0-0F59-4277-BF65-D14B3A70FE75}" srcOrd="5" destOrd="0" presId="urn:microsoft.com/office/officeart/2005/8/layout/hList2#20"/>
    <dgm:cxn modelId="{7C6A6257-F2DB-490E-83E0-F0087A193AB5}" type="presParOf" srcId="{A3DA82E4-0838-4B9D-9C10-23254C04EBA4}" destId="{53B74D02-9126-4111-B342-E80EAB1DD0C6}" srcOrd="6" destOrd="0" presId="urn:microsoft.com/office/officeart/2005/8/layout/hList2#20"/>
    <dgm:cxn modelId="{4E3802D7-1324-49ED-B45A-76A99CB6C8AD}" type="presParOf" srcId="{53B74D02-9126-4111-B342-E80EAB1DD0C6}" destId="{D62AEF49-6CBB-4885-B220-2B52760C3E13}" srcOrd="0" destOrd="0" presId="urn:microsoft.com/office/officeart/2005/8/layout/hList2#20"/>
    <dgm:cxn modelId="{7A0F584D-B2C8-4713-BD29-DED224EC5E01}" type="presParOf" srcId="{53B74D02-9126-4111-B342-E80EAB1DD0C6}" destId="{E06E5E0D-A87A-4FFD-BDF1-761C20F37E46}" srcOrd="1" destOrd="0" presId="urn:microsoft.com/office/officeart/2005/8/layout/hList2#20"/>
    <dgm:cxn modelId="{8C6CC298-1981-4CD0-85A6-829089225B21}"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smtClean="0">
              <a:solidFill>
                <a:schemeClr val="tx1"/>
              </a:solidFill>
            </a:rPr>
            <a:t>Charbon actif </a:t>
          </a:r>
          <a:endParaRPr lang="fr-FR" sz="1400" dirty="0">
            <a:solidFill>
              <a:schemeClr val="tx1"/>
            </a:solidFill>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rgbClr val="000000"/>
              </a:solidFill>
              <a:latin typeface="+mj-lt"/>
            </a:rPr>
            <a:t>Adsorption des odeurs</a:t>
          </a:r>
          <a:endParaRPr lang="fr-FR" sz="1400" dirty="0">
            <a:solidFill>
              <a:schemeClr val="tx1"/>
            </a:solidFill>
            <a:latin typeface="+mj-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rPr>
            <a:t>Plaies</a:t>
          </a:r>
          <a:r>
            <a:rPr lang="fr-FR" sz="1400" baseline="0" dirty="0" smtClean="0">
              <a:solidFill>
                <a:schemeClr val="tx1"/>
              </a:solidFill>
            </a:rPr>
            <a:t> trop exsudatives</a:t>
          </a:r>
          <a:endParaRPr lang="fr-FR" sz="1400" dirty="0" smtClean="0">
            <a:solidFill>
              <a:schemeClr val="tx1"/>
            </a:solidFill>
          </a:endParaRP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53DF5D1D-61FE-47B9-8CAE-0D961F62B60E}">
      <dgm:prSet phldrT="[Texte]" custT="1"/>
      <dgm:spPr/>
      <dgm:t>
        <a:bodyPr/>
        <a:lstStyle/>
        <a:p>
          <a:r>
            <a:rPr lang="fr-FR" sz="1400" dirty="0" smtClean="0">
              <a:solidFill>
                <a:schemeClr val="tx1"/>
              </a:solidFill>
            </a:rPr>
            <a:t>Allergie</a:t>
          </a:r>
        </a:p>
      </dgm:t>
    </dgm:pt>
    <dgm:pt modelId="{D470046A-A504-4B51-A11B-964ECC5E5C65}" type="parTrans" cxnId="{F89E9620-EA0E-4009-92CE-EEA4FF99B145}">
      <dgm:prSet/>
      <dgm:spPr/>
      <dgm:t>
        <a:bodyPr/>
        <a:lstStyle/>
        <a:p>
          <a:endParaRPr lang="fr-FR"/>
        </a:p>
      </dgm:t>
    </dgm:pt>
    <dgm:pt modelId="{497D730B-BEF8-45D2-AAF0-F7BEF3974710}" type="sibTrans" cxnId="{F89E9620-EA0E-4009-92CE-EEA4FF99B145}">
      <dgm:prSet/>
      <dgm:spPr/>
      <dgm:t>
        <a:bodyPr/>
        <a:lstStyle/>
        <a:p>
          <a:endParaRPr lang="fr-FR"/>
        </a:p>
      </dgm:t>
    </dgm:pt>
    <dgm:pt modelId="{192BA5C9-C5C7-4D89-BD91-72AE906AC437}">
      <dgm:prSet phldrT="[Texte]" custT="1"/>
      <dgm:spPr/>
      <dgm:t>
        <a:bodyPr/>
        <a:lstStyle/>
        <a:p>
          <a:endParaRPr lang="fr-FR" sz="1400" dirty="0" smtClean="0">
            <a:solidFill>
              <a:schemeClr val="tx1"/>
            </a:solidFill>
          </a:endParaRPr>
        </a:p>
      </dgm:t>
    </dgm:pt>
    <dgm:pt modelId="{9BA2587E-9A17-485F-9540-0420C7156BFF}" type="parTrans" cxnId="{3E7A0DC0-6F2A-437D-B0B7-91CC2383E28C}">
      <dgm:prSet/>
      <dgm:spPr/>
      <dgm:t>
        <a:bodyPr/>
        <a:lstStyle/>
        <a:p>
          <a:endParaRPr lang="fr-FR"/>
        </a:p>
      </dgm:t>
    </dgm:pt>
    <dgm:pt modelId="{5E55B4FF-04BC-400A-A239-D8CF69310045}" type="sibTrans" cxnId="{3E7A0DC0-6F2A-437D-B0B7-91CC2383E28C}">
      <dgm:prSet/>
      <dgm:spPr/>
      <dgm:t>
        <a:bodyPr/>
        <a:lstStyle/>
        <a:p>
          <a:endParaRPr lang="fr-FR"/>
        </a:p>
      </dgm:t>
    </dgm:pt>
    <dgm:pt modelId="{5D93FD02-1258-4E38-BBDF-DDC2524C5C7C}">
      <dgm:prSet phldrT="[Texte]" custT="1"/>
      <dgm:spPr/>
      <dgm:t>
        <a:bodyPr/>
        <a:lstStyle/>
        <a:p>
          <a:r>
            <a:rPr lang="fr-FR" sz="1400" dirty="0" smtClean="0">
              <a:solidFill>
                <a:schemeClr val="tx1"/>
              </a:solidFill>
            </a:rPr>
            <a:t>Plaies malodorantes</a:t>
          </a:r>
        </a:p>
      </dgm:t>
    </dgm:pt>
    <dgm:pt modelId="{BA84051A-5070-4B3B-9BC9-9C6C220D96DE}" type="parTrans" cxnId="{922F97C9-183A-44F6-99FA-EC7A9B8D8DF0}">
      <dgm:prSet/>
      <dgm:spPr/>
      <dgm:t>
        <a:bodyPr/>
        <a:lstStyle/>
        <a:p>
          <a:endParaRPr lang="fr-FR"/>
        </a:p>
      </dgm:t>
    </dgm:pt>
    <dgm:pt modelId="{C0E7F5CC-A504-4B3C-B8B0-92A9FE95963D}" type="sibTrans" cxnId="{922F97C9-183A-44F6-99FA-EC7A9B8D8DF0}">
      <dgm:prSet/>
      <dgm:spPr/>
      <dgm:t>
        <a:bodyPr/>
        <a:lstStyle/>
        <a:p>
          <a:endParaRPr lang="fr-FR"/>
        </a:p>
      </dgm:t>
    </dgm:pt>
    <dgm:pt modelId="{F6CDE45A-768B-4D43-A4EE-BF99BA6B9FEF}">
      <dgm:prSet phldrT="[Texte]" custT="1"/>
      <dgm:spPr/>
      <dgm:t>
        <a:bodyPr/>
        <a:lstStyle/>
        <a:p>
          <a:r>
            <a:rPr lang="fr-FR" sz="1400" dirty="0" smtClean="0">
              <a:solidFill>
                <a:schemeClr val="tx1"/>
              </a:solidFill>
            </a:rPr>
            <a:t>+ support absorbant</a:t>
          </a:r>
          <a:endParaRPr lang="fr-FR" sz="1400" dirty="0">
            <a:solidFill>
              <a:schemeClr val="tx1"/>
            </a:solidFill>
          </a:endParaRPr>
        </a:p>
      </dgm:t>
    </dgm:pt>
    <dgm:pt modelId="{80EC775E-DFBB-4F94-99C0-5A35B67D8CED}" type="parTrans" cxnId="{578D919D-FE53-4390-A4F1-FAC869DE5CE6}">
      <dgm:prSet/>
      <dgm:spPr/>
      <dgm:t>
        <a:bodyPr/>
        <a:lstStyle/>
        <a:p>
          <a:endParaRPr lang="fr-FR"/>
        </a:p>
      </dgm:t>
    </dgm:pt>
    <dgm:pt modelId="{6CD46F4B-3D24-4454-B3D5-3B8C1A68343C}" type="sibTrans" cxnId="{578D919D-FE53-4390-A4F1-FAC869DE5CE6}">
      <dgm:prSet/>
      <dgm:spPr/>
      <dgm:t>
        <a:bodyPr/>
        <a:lstStyle/>
        <a:p>
          <a:endParaRPr lang="fr-FR"/>
        </a:p>
      </dgm:t>
    </dgm:pt>
    <dgm:pt modelId="{BAFD9521-E017-46C4-A3B1-D73EEE3F213F}">
      <dgm:prSet phldrT="[Texte]" custT="1"/>
      <dgm:spPr/>
      <dgm:t>
        <a:bodyPr/>
        <a:lstStyle/>
        <a:p>
          <a:r>
            <a:rPr lang="fr-FR" sz="1400" dirty="0" smtClean="0">
              <a:solidFill>
                <a:srgbClr val="000000"/>
              </a:solidFill>
              <a:latin typeface="+mj-lt"/>
            </a:rPr>
            <a:t>Antibactérien pour </a:t>
          </a:r>
          <a:r>
            <a:rPr lang="fr-FR" sz="1400" dirty="0" err="1" smtClean="0">
              <a:solidFill>
                <a:schemeClr val="tx1"/>
              </a:solidFill>
              <a:latin typeface="+mn-lt"/>
            </a:rPr>
            <a:t>Actisorb</a:t>
          </a:r>
          <a:r>
            <a:rPr lang="fr-FR" sz="1400" baseline="30000" dirty="0" smtClean="0">
              <a:solidFill>
                <a:schemeClr val="tx1"/>
              </a:solidFill>
              <a:latin typeface="+mn-lt"/>
            </a:rPr>
            <a:t>®</a:t>
          </a:r>
          <a:r>
            <a:rPr lang="fr-FR" sz="1400" dirty="0" smtClean="0">
              <a:solidFill>
                <a:schemeClr val="tx1"/>
              </a:solidFill>
              <a:latin typeface="+mn-lt"/>
            </a:rPr>
            <a:t> Ag+ et </a:t>
          </a:r>
          <a:r>
            <a:rPr lang="fr-FR" sz="1400" dirty="0" err="1" smtClean="0">
              <a:solidFill>
                <a:schemeClr val="tx1"/>
              </a:solidFill>
              <a:latin typeface="+mn-lt"/>
            </a:rPr>
            <a:t>Vliwaktiv</a:t>
          </a:r>
          <a:r>
            <a:rPr lang="fr-FR" altLang="fr-FR" sz="1400" b="0" baseline="30000" dirty="0" smtClean="0">
              <a:solidFill>
                <a:schemeClr val="tx1"/>
              </a:solidFill>
              <a:latin typeface="Calibri" panose="020F0502020204030204" pitchFamily="34" charset="0"/>
            </a:rPr>
            <a:t>®</a:t>
          </a:r>
          <a:r>
            <a:rPr lang="fr-FR" sz="1400" dirty="0" smtClean="0">
              <a:solidFill>
                <a:schemeClr val="tx1"/>
              </a:solidFill>
              <a:latin typeface="+mn-lt"/>
            </a:rPr>
            <a:t> Ag</a:t>
          </a:r>
          <a:endParaRPr lang="fr-FR" sz="1400" dirty="0">
            <a:solidFill>
              <a:schemeClr val="tx1"/>
            </a:solidFill>
            <a:latin typeface="+mn-lt"/>
          </a:endParaRPr>
        </a:p>
      </dgm:t>
    </dgm:pt>
    <dgm:pt modelId="{0191BB7F-EACB-4D5B-9665-7E70528C84D7}" type="parTrans" cxnId="{FA8A3E5D-742A-4012-988E-86656F8C690F}">
      <dgm:prSet/>
      <dgm:spPr/>
      <dgm:t>
        <a:bodyPr/>
        <a:lstStyle/>
        <a:p>
          <a:endParaRPr lang="fr-FR"/>
        </a:p>
      </dgm:t>
    </dgm:pt>
    <dgm:pt modelId="{33BF36B3-B7E6-436A-8925-BB54B4C7EF62}" type="sibTrans" cxnId="{FA8A3E5D-742A-4012-988E-86656F8C690F}">
      <dgm:prSet/>
      <dgm:spPr/>
      <dgm:t>
        <a:bodyPr/>
        <a:lstStyle/>
        <a:p>
          <a:endParaRPr lang="fr-FR"/>
        </a:p>
      </dgm:t>
    </dgm:pt>
    <dgm:pt modelId="{BF7675ED-D9CE-4183-B384-A78974FD41D2}">
      <dgm:prSet phldrT="[Texte]" custT="1"/>
      <dgm:spPr/>
      <dgm:t>
        <a:bodyPr/>
        <a:lstStyle/>
        <a:p>
          <a:r>
            <a:rPr lang="fr-FR" sz="1400" dirty="0" smtClean="0">
              <a:solidFill>
                <a:schemeClr val="tx1"/>
              </a:solidFill>
            </a:rPr>
            <a:t>Irritation</a:t>
          </a:r>
        </a:p>
      </dgm:t>
    </dgm:pt>
    <dgm:pt modelId="{6794B7DB-BDDD-4DF4-9F50-0942F9EBAB2D}" type="parTrans" cxnId="{0A9C3A19-0AA0-4033-91D7-A3A25B0E03E1}">
      <dgm:prSet/>
      <dgm:spPr/>
      <dgm:t>
        <a:bodyPr/>
        <a:lstStyle/>
        <a:p>
          <a:endParaRPr lang="fr-FR"/>
        </a:p>
      </dgm:t>
    </dgm:pt>
    <dgm:pt modelId="{9F1A755A-F2BA-4D0C-A3CC-DD9907279ED3}" type="sibTrans" cxnId="{0A9C3A19-0AA0-4033-91D7-A3A25B0E03E1}">
      <dgm:prSet/>
      <dgm:spPr/>
      <dgm:t>
        <a:bodyPr/>
        <a:lstStyle/>
        <a:p>
          <a:endParaRPr lang="fr-FR"/>
        </a:p>
      </dgm:t>
    </dgm:pt>
    <dgm:pt modelId="{1B702BA7-91C7-4A31-A840-336066B8028E}">
      <dgm:prSet phldrT="[Texte]" custT="1"/>
      <dgm:spPr/>
      <dgm:t>
        <a:bodyPr/>
        <a:lstStyle/>
        <a:p>
          <a:r>
            <a:rPr lang="fr-FR" sz="1400" dirty="0" smtClean="0">
              <a:solidFill>
                <a:schemeClr val="tx1"/>
              </a:solidFill>
            </a:rPr>
            <a:t>+ ions argents</a:t>
          </a:r>
          <a:endParaRPr lang="fr-FR" sz="1400" dirty="0">
            <a:solidFill>
              <a:schemeClr val="tx1"/>
            </a:solidFill>
          </a:endParaRPr>
        </a:p>
      </dgm:t>
    </dgm:pt>
    <dgm:pt modelId="{97BD3EFE-A560-4300-981D-598774246105}" type="parTrans" cxnId="{B31912CD-9A7A-4505-A571-2298183CF622}">
      <dgm:prSet/>
      <dgm:spPr/>
      <dgm:t>
        <a:bodyPr/>
        <a:lstStyle/>
        <a:p>
          <a:endParaRPr lang="fr-FR"/>
        </a:p>
      </dgm:t>
    </dgm:pt>
    <dgm:pt modelId="{9B3AABD0-96B9-4EEE-A0B1-5593AD133357}" type="sibTrans" cxnId="{B31912CD-9A7A-4505-A571-2298183CF622}">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31414" custLinFactNeighborX="8609">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58833" custLinFactNeighborY="-5569">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63506" custLinFactNeighborX="20331">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87518" custLinFactNeighborY="2470">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46893" custLinFactNeighborX="24354">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20755">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44302" custLinFactNeighborX="22599" custLinFactNeighborY="924">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dgm:presLayoutVars>
          <dgm:chMax val="0"/>
          <dgm:bulletEnabled val="1"/>
        </dgm:presLayoutVars>
      </dgm:prSet>
      <dgm:spPr/>
      <dgm:t>
        <a:bodyPr/>
        <a:lstStyle/>
        <a:p>
          <a:endParaRPr lang="fr-FR"/>
        </a:p>
      </dgm:t>
    </dgm:pt>
  </dgm:ptLst>
  <dgm:cxnLst>
    <dgm:cxn modelId="{B190B856-2866-41C4-8DF2-E68E2987BAB5}" type="presOf" srcId="{5D93FD02-1258-4E38-BBDF-DDC2524C5C7C}" destId="{42F69F4C-6E85-4C32-8AA1-ACFAD1B89D49}" srcOrd="0" destOrd="0" presId="urn:microsoft.com/office/officeart/2005/8/layout/hList2#20"/>
    <dgm:cxn modelId="{3E7A0DC0-6F2A-437D-B0B7-91CC2383E28C}" srcId="{38E6DBE7-7112-4541-A8A9-1633CD979543}" destId="{192BA5C9-C5C7-4D89-BD91-72AE906AC437}" srcOrd="3" destOrd="0" parTransId="{9BA2587E-9A17-485F-9540-0420C7156BFF}" sibTransId="{5E55B4FF-04BC-400A-A239-D8CF69310045}"/>
    <dgm:cxn modelId="{4C12FE18-D77A-4CEB-A48B-D3989C45DB42}" type="presOf" srcId="{0B70663D-62B5-4C9E-BE52-82082DED7952}" destId="{2AD79307-8F9E-423B-BA59-6B7293686B6D}" srcOrd="0" destOrd="0" presId="urn:microsoft.com/office/officeart/2005/8/layout/hList2#20"/>
    <dgm:cxn modelId="{59145CC6-4AF2-4E5E-BACC-923E93333F49}" srcId="{720B3F45-2A54-4ACD-AD3D-68EA69286346}" destId="{38E6DBE7-7112-4541-A8A9-1633CD979543}" srcOrd="3" destOrd="0" parTransId="{32D49EE9-CCBD-4E6F-B67A-8B2C14A3F8E0}" sibTransId="{60F19D74-C85C-4D3C-97B8-5156A99A9163}"/>
    <dgm:cxn modelId="{5494923D-040F-47A4-8A59-9616C0A8A64C}" srcId="{720B3F45-2A54-4ACD-AD3D-68EA69286346}" destId="{0B70663D-62B5-4C9E-BE52-82082DED7952}" srcOrd="1" destOrd="0" parTransId="{D4D23C1E-A2E3-4429-A086-B07C7574C40A}" sibTransId="{13C7C3B0-8FDE-483F-81B3-45253DA30EFA}"/>
    <dgm:cxn modelId="{89BC2845-9D69-4970-BC1D-FAB519B03E84}" type="presOf" srcId="{192BA5C9-C5C7-4D89-BD91-72AE906AC437}" destId="{E06E5E0D-A87A-4FFD-BDF1-761C20F37E46}" srcOrd="0" destOrd="3" presId="urn:microsoft.com/office/officeart/2005/8/layout/hList2#20"/>
    <dgm:cxn modelId="{0A9C3A19-0AA0-4033-91D7-A3A25B0E03E1}" srcId="{38E6DBE7-7112-4541-A8A9-1633CD979543}" destId="{BF7675ED-D9CE-4183-B384-A78974FD41D2}" srcOrd="2" destOrd="0" parTransId="{6794B7DB-BDDD-4DF4-9F50-0942F9EBAB2D}" sibTransId="{9F1A755A-F2BA-4D0C-A3CC-DD9907279ED3}"/>
    <dgm:cxn modelId="{4D883FBC-CB87-4063-9499-39932ED821C1}" srcId="{720B3F45-2A54-4ACD-AD3D-68EA69286346}" destId="{31BB56D9-4937-4878-9593-3ACB74D74A7B}" srcOrd="2" destOrd="0" parTransId="{7A13FD02-29BC-4EB6-912E-EF947E1B518C}" sibTransId="{B8999D48-0D18-4BFE-9BED-D7CC68AEB57D}"/>
    <dgm:cxn modelId="{F818DB9D-D326-4D2A-8F73-EF03EEE53365}" srcId="{38E6DBE7-7112-4541-A8A9-1633CD979543}" destId="{3FDBAF64-3930-4583-A915-E6E2E2825CB2}" srcOrd="0" destOrd="0" parTransId="{7C52E029-BF90-4A8D-BA89-0EA180218A0D}" sibTransId="{DBA9677B-DA00-4155-B0CF-874A5B33D31D}"/>
    <dgm:cxn modelId="{FA8A3E5D-742A-4012-988E-86656F8C690F}" srcId="{0B70663D-62B5-4C9E-BE52-82082DED7952}" destId="{BAFD9521-E017-46C4-A3B1-D73EEE3F213F}" srcOrd="1" destOrd="0" parTransId="{0191BB7F-EACB-4D5B-9665-7E70528C84D7}" sibTransId="{33BF36B3-B7E6-436A-8925-BB54B4C7EF62}"/>
    <dgm:cxn modelId="{14DC0522-CE73-4F58-A8DA-C219D64464A5}" type="presOf" srcId="{3FDBAF64-3930-4583-A915-E6E2E2825CB2}" destId="{E06E5E0D-A87A-4FFD-BDF1-761C20F37E46}" srcOrd="0" destOrd="0" presId="urn:microsoft.com/office/officeart/2005/8/layout/hList2#20"/>
    <dgm:cxn modelId="{B31912CD-9A7A-4505-A571-2298183CF622}" srcId="{4B84C085-D1D1-41A2-80AE-093B96A7C111}" destId="{1B702BA7-91C7-4A31-A840-336066B8028E}" srcOrd="2" destOrd="0" parTransId="{97BD3EFE-A560-4300-981D-598774246105}" sibTransId="{9B3AABD0-96B9-4EEE-A0B1-5593AD133357}"/>
    <dgm:cxn modelId="{3E945676-3F76-4A88-A346-5FB7B4F9237A}" srcId="{720B3F45-2A54-4ACD-AD3D-68EA69286346}" destId="{4B84C085-D1D1-41A2-80AE-093B96A7C111}" srcOrd="0" destOrd="0" parTransId="{64C930A1-D256-4E23-823C-33DAF2AFD4B8}" sibTransId="{AC46B1AC-F698-455B-83EB-1D7EA57ACC46}"/>
    <dgm:cxn modelId="{F89E9620-EA0E-4009-92CE-EEA4FF99B145}" srcId="{38E6DBE7-7112-4541-A8A9-1633CD979543}" destId="{53DF5D1D-61FE-47B9-8CAE-0D961F62B60E}" srcOrd="1" destOrd="0" parTransId="{D470046A-A504-4B51-A11B-964ECC5E5C65}" sibTransId="{497D730B-BEF8-45D2-AAF0-F7BEF3974710}"/>
    <dgm:cxn modelId="{D862A657-C0CF-46E0-AB6E-8EE6BDEEC259}" type="presOf" srcId="{BAFD9521-E017-46C4-A3B1-D73EEE3F213F}" destId="{A39D6B3F-43B8-45D4-AF8A-E164F4866F53}" srcOrd="0" destOrd="1"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36F8A50F-CF08-4A15-BED9-1502DF5E5370}" type="presOf" srcId="{53DF5D1D-61FE-47B9-8CAE-0D961F62B60E}" destId="{E06E5E0D-A87A-4FFD-BDF1-761C20F37E46}" srcOrd="0" destOrd="1" presId="urn:microsoft.com/office/officeart/2005/8/layout/hList2#20"/>
    <dgm:cxn modelId="{591631A5-20E3-4C8B-8135-FD440EC19BE6}" type="presOf" srcId="{5C971994-5D2A-4370-A088-C7D5F6EC822B}" destId="{A39D6B3F-43B8-45D4-AF8A-E164F4866F53}" srcOrd="0" destOrd="0" presId="urn:microsoft.com/office/officeart/2005/8/layout/hList2#20"/>
    <dgm:cxn modelId="{ECEC6138-D096-4EB4-B574-54459165A4DD}" type="presOf" srcId="{1B702BA7-91C7-4A31-A840-336066B8028E}" destId="{7FB43C48-5627-4D5B-B2EC-0E112D3B458E}" srcOrd="0" destOrd="2" presId="urn:microsoft.com/office/officeart/2005/8/layout/hList2#20"/>
    <dgm:cxn modelId="{33B11BBC-76C3-481D-8FDF-76D0DC25A785}" type="presOf" srcId="{38E6DBE7-7112-4541-A8A9-1633CD979543}" destId="{27D8D5E4-3E00-4F90-AF65-3DA3AEC472A8}" srcOrd="0" destOrd="0" presId="urn:microsoft.com/office/officeart/2005/8/layout/hList2#20"/>
    <dgm:cxn modelId="{2B3172EC-4D11-461D-90D9-7E3D8EA150F0}" type="presOf" srcId="{BF7675ED-D9CE-4183-B384-A78974FD41D2}" destId="{E06E5E0D-A87A-4FFD-BDF1-761C20F37E46}" srcOrd="0" destOrd="2" presId="urn:microsoft.com/office/officeart/2005/8/layout/hList2#20"/>
    <dgm:cxn modelId="{5CDD47F0-126C-46AC-82A7-394BB4E4A664}" srcId="{4B84C085-D1D1-41A2-80AE-093B96A7C111}" destId="{C870D6B5-08F0-45D9-BE47-BF1E972C5844}" srcOrd="0" destOrd="0" parTransId="{B995712A-4429-4F91-B8CD-6640BFA311AD}" sibTransId="{3C6ACAC0-4DFF-4E3E-A7DE-332543FB7D01}"/>
    <dgm:cxn modelId="{BBE0A982-7C52-422F-9F83-B0EDC8D1449A}" type="presOf" srcId="{720B3F45-2A54-4ACD-AD3D-68EA69286346}" destId="{A3DA82E4-0838-4B9D-9C10-23254C04EBA4}" srcOrd="0" destOrd="0" presId="urn:microsoft.com/office/officeart/2005/8/layout/hList2#20"/>
    <dgm:cxn modelId="{578D919D-FE53-4390-A4F1-FAC869DE5CE6}" srcId="{4B84C085-D1D1-41A2-80AE-093B96A7C111}" destId="{F6CDE45A-768B-4D43-A4EE-BF99BA6B9FEF}" srcOrd="1" destOrd="0" parTransId="{80EC775E-DFBB-4F94-99C0-5A35B67D8CED}" sibTransId="{6CD46F4B-3D24-4454-B3D5-3B8C1A68343C}"/>
    <dgm:cxn modelId="{922F97C9-183A-44F6-99FA-EC7A9B8D8DF0}" srcId="{31BB56D9-4937-4878-9593-3ACB74D74A7B}" destId="{5D93FD02-1258-4E38-BBDF-DDC2524C5C7C}" srcOrd="0" destOrd="0" parTransId="{BA84051A-5070-4B3B-9BC9-9C6C220D96DE}" sibTransId="{C0E7F5CC-A504-4B3C-B8B0-92A9FE95963D}"/>
    <dgm:cxn modelId="{9D6426CD-960C-410C-99E2-52CB21D9AD92}" type="presOf" srcId="{F6CDE45A-768B-4D43-A4EE-BF99BA6B9FEF}" destId="{7FB43C48-5627-4D5B-B2EC-0E112D3B458E}" srcOrd="0" destOrd="1" presId="urn:microsoft.com/office/officeart/2005/8/layout/hList2#20"/>
    <dgm:cxn modelId="{EE4FB1C6-CE5B-4B05-A218-FAE4736946D2}" type="presOf" srcId="{C870D6B5-08F0-45D9-BE47-BF1E972C5844}" destId="{7FB43C48-5627-4D5B-B2EC-0E112D3B458E}" srcOrd="0" destOrd="0" presId="urn:microsoft.com/office/officeart/2005/8/layout/hList2#20"/>
    <dgm:cxn modelId="{55BD55E5-5A1B-4398-B664-5FD630DD2ED8}" type="presOf" srcId="{4B84C085-D1D1-41A2-80AE-093B96A7C111}" destId="{FB2E3360-F02C-482C-B41E-5C7DF2BB9F5D}" srcOrd="0" destOrd="0" presId="urn:microsoft.com/office/officeart/2005/8/layout/hList2#20"/>
    <dgm:cxn modelId="{2F8DE4A9-1D5A-479B-8A35-49B53C61821D}" type="presOf" srcId="{31BB56D9-4937-4878-9593-3ACB74D74A7B}" destId="{E4A87278-9D6F-4BBC-AB16-6EBEA6E8C4AE}" srcOrd="0" destOrd="0" presId="urn:microsoft.com/office/officeart/2005/8/layout/hList2#20"/>
    <dgm:cxn modelId="{1713ADF1-6CD9-476A-A177-7D198CEA5533}" type="presParOf" srcId="{A3DA82E4-0838-4B9D-9C10-23254C04EBA4}" destId="{BAF9F507-7EBC-4939-B99D-4A4092828732}" srcOrd="0" destOrd="0" presId="urn:microsoft.com/office/officeart/2005/8/layout/hList2#20"/>
    <dgm:cxn modelId="{B246A322-C2A9-4988-BE00-86F4475973A7}" type="presParOf" srcId="{BAF9F507-7EBC-4939-B99D-4A4092828732}" destId="{9119969E-8FEC-42D9-9C50-BA773B32F5D2}" srcOrd="0" destOrd="0" presId="urn:microsoft.com/office/officeart/2005/8/layout/hList2#20"/>
    <dgm:cxn modelId="{073B3C26-7529-4FC9-B8B7-FA67599F7818}" type="presParOf" srcId="{BAF9F507-7EBC-4939-B99D-4A4092828732}" destId="{7FB43C48-5627-4D5B-B2EC-0E112D3B458E}" srcOrd="1" destOrd="0" presId="urn:microsoft.com/office/officeart/2005/8/layout/hList2#20"/>
    <dgm:cxn modelId="{528D2201-9B3C-417E-81E5-7C91E8933F20}" type="presParOf" srcId="{BAF9F507-7EBC-4939-B99D-4A4092828732}" destId="{FB2E3360-F02C-482C-B41E-5C7DF2BB9F5D}" srcOrd="2" destOrd="0" presId="urn:microsoft.com/office/officeart/2005/8/layout/hList2#20"/>
    <dgm:cxn modelId="{77BF2FA9-9A12-4F07-B678-9354494FE193}" type="presParOf" srcId="{A3DA82E4-0838-4B9D-9C10-23254C04EBA4}" destId="{2C33BA5A-1EF4-4F50-9F74-161C2AF47A4F}" srcOrd="1" destOrd="0" presId="urn:microsoft.com/office/officeart/2005/8/layout/hList2#20"/>
    <dgm:cxn modelId="{17AC36FF-031B-46E4-AE8C-09421FCB31D9}" type="presParOf" srcId="{A3DA82E4-0838-4B9D-9C10-23254C04EBA4}" destId="{4F15EC69-F92F-4F71-A741-392308B7AC23}" srcOrd="2" destOrd="0" presId="urn:microsoft.com/office/officeart/2005/8/layout/hList2#20"/>
    <dgm:cxn modelId="{1BAD35CE-C8D6-4A28-ADF4-E07D1D08BDCF}" type="presParOf" srcId="{4F15EC69-F92F-4F71-A741-392308B7AC23}" destId="{A5DFE30E-9D97-482A-8B0B-75E726A17985}" srcOrd="0" destOrd="0" presId="urn:microsoft.com/office/officeart/2005/8/layout/hList2#20"/>
    <dgm:cxn modelId="{6716C913-4718-46FF-AA67-42C306CD2D85}" type="presParOf" srcId="{4F15EC69-F92F-4F71-A741-392308B7AC23}" destId="{A39D6B3F-43B8-45D4-AF8A-E164F4866F53}" srcOrd="1" destOrd="0" presId="urn:microsoft.com/office/officeart/2005/8/layout/hList2#20"/>
    <dgm:cxn modelId="{53E69B86-4378-4FE2-B994-B6D68B53A295}" type="presParOf" srcId="{4F15EC69-F92F-4F71-A741-392308B7AC23}" destId="{2AD79307-8F9E-423B-BA59-6B7293686B6D}" srcOrd="2" destOrd="0" presId="urn:microsoft.com/office/officeart/2005/8/layout/hList2#20"/>
    <dgm:cxn modelId="{B9A21675-392A-4DE3-AD6A-5202B0106E90}" type="presParOf" srcId="{A3DA82E4-0838-4B9D-9C10-23254C04EBA4}" destId="{8E77AF31-B50F-491E-B9B0-3C825BFB6F10}" srcOrd="3" destOrd="0" presId="urn:microsoft.com/office/officeart/2005/8/layout/hList2#20"/>
    <dgm:cxn modelId="{0CB59C8E-D0A8-4993-BE17-EDF4BDE51456}" type="presParOf" srcId="{A3DA82E4-0838-4B9D-9C10-23254C04EBA4}" destId="{68232902-77A3-4710-BD6D-C278D7BCE629}" srcOrd="4" destOrd="0" presId="urn:microsoft.com/office/officeart/2005/8/layout/hList2#20"/>
    <dgm:cxn modelId="{7AB5828A-4C50-4FF2-A590-2EF385989AD5}" type="presParOf" srcId="{68232902-77A3-4710-BD6D-C278D7BCE629}" destId="{53E18884-73A3-45AF-8768-A7B679ACC8A1}" srcOrd="0" destOrd="0" presId="urn:microsoft.com/office/officeart/2005/8/layout/hList2#20"/>
    <dgm:cxn modelId="{3FBA4D0B-474F-479A-89FC-895C51E96450}" type="presParOf" srcId="{68232902-77A3-4710-BD6D-C278D7BCE629}" destId="{42F69F4C-6E85-4C32-8AA1-ACFAD1B89D49}" srcOrd="1" destOrd="0" presId="urn:microsoft.com/office/officeart/2005/8/layout/hList2#20"/>
    <dgm:cxn modelId="{537E6AFB-03F6-4295-8FEF-6FCD2BA934F7}" type="presParOf" srcId="{68232902-77A3-4710-BD6D-C278D7BCE629}" destId="{E4A87278-9D6F-4BBC-AB16-6EBEA6E8C4AE}" srcOrd="2" destOrd="0" presId="urn:microsoft.com/office/officeart/2005/8/layout/hList2#20"/>
    <dgm:cxn modelId="{E5792DD4-EB1C-4F3E-B6BA-E3CE3BC4C574}" type="presParOf" srcId="{A3DA82E4-0838-4B9D-9C10-23254C04EBA4}" destId="{86F441E0-0F59-4277-BF65-D14B3A70FE75}" srcOrd="5" destOrd="0" presId="urn:microsoft.com/office/officeart/2005/8/layout/hList2#20"/>
    <dgm:cxn modelId="{888A770D-8BE0-44E1-B6A0-389E1D33CF44}" type="presParOf" srcId="{A3DA82E4-0838-4B9D-9C10-23254C04EBA4}" destId="{53B74D02-9126-4111-B342-E80EAB1DD0C6}" srcOrd="6" destOrd="0" presId="urn:microsoft.com/office/officeart/2005/8/layout/hList2#20"/>
    <dgm:cxn modelId="{5B15D64D-4379-4432-AE86-8C043BA38742}" type="presParOf" srcId="{53B74D02-9126-4111-B342-E80EAB1DD0C6}" destId="{D62AEF49-6CBB-4885-B220-2B52760C3E13}" srcOrd="0" destOrd="0" presId="urn:microsoft.com/office/officeart/2005/8/layout/hList2#20"/>
    <dgm:cxn modelId="{8AA6CB44-7C0A-454D-AB91-521A79D0C9F0}" type="presParOf" srcId="{53B74D02-9126-4111-B342-E80EAB1DD0C6}" destId="{E06E5E0D-A87A-4FFD-BDF1-761C20F37E46}" srcOrd="1" destOrd="0" presId="urn:microsoft.com/office/officeart/2005/8/layout/hList2#20"/>
    <dgm:cxn modelId="{AF2D114D-250A-4E6E-BECD-F59FDE4C4A87}"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0B3F45-2A54-4ACD-AD3D-68EA69286346}" type="doc">
      <dgm:prSet loTypeId="urn:microsoft.com/office/officeart/2005/8/layout/hList2#18"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custT="1"/>
      <dgm:spPr/>
      <dgm:t>
        <a:bodyPr/>
        <a:lstStyle/>
        <a:p>
          <a:r>
            <a:rPr lang="fr-FR" sz="1400" b="0" dirty="0" smtClean="0">
              <a:solidFill>
                <a:schemeClr val="tx1">
                  <a:lumMod val="95000"/>
                  <a:lumOff val="5000"/>
                </a:schemeClr>
              </a:solidFill>
              <a:latin typeface="+mj-lt"/>
            </a:rPr>
            <a:t>Composition	</a:t>
          </a:r>
          <a:endParaRPr lang="fr-FR" sz="1400" b="0" dirty="0">
            <a:solidFill>
              <a:schemeClr val="tx1">
                <a:lumMod val="95000"/>
                <a:lumOff val="5000"/>
              </a:schemeClr>
            </a:solidFill>
            <a:latin typeface="+mj-lt"/>
          </a:endParaRPr>
        </a:p>
      </dgm:t>
    </dgm:pt>
    <dgm:pt modelId="{64C930A1-D256-4E23-823C-33DAF2AFD4B8}" type="parTrans" cxnId="{3E945676-3F76-4A88-A346-5FB7B4F9237A}">
      <dgm:prSet/>
      <dgm:spPr/>
      <dgm:t>
        <a:bodyPr/>
        <a:lstStyle/>
        <a:p>
          <a:endParaRPr lang="fr-FR" sz="1400" b="0" dirty="0">
            <a:solidFill>
              <a:schemeClr val="tx1">
                <a:lumMod val="95000"/>
                <a:lumOff val="5000"/>
              </a:schemeClr>
            </a:solidFill>
            <a:latin typeface="+mj-lt"/>
          </a:endParaRPr>
        </a:p>
      </dgm:t>
    </dgm:pt>
    <dgm:pt modelId="{AC46B1AC-F698-455B-83EB-1D7EA57ACC46}" type="sibTrans" cxnId="{3E945676-3F76-4A88-A346-5FB7B4F9237A}">
      <dgm:prSet/>
      <dgm:spPr/>
      <dgm:t>
        <a:bodyPr/>
        <a:lstStyle/>
        <a:p>
          <a:endParaRPr lang="fr-FR" sz="1400" b="0" dirty="0">
            <a:solidFill>
              <a:schemeClr val="tx1">
                <a:lumMod val="95000"/>
                <a:lumOff val="5000"/>
              </a:schemeClr>
            </a:solidFill>
            <a:latin typeface="+mj-lt"/>
          </a:endParaRPr>
        </a:p>
      </dgm:t>
    </dgm:pt>
    <dgm:pt modelId="{0B70663D-62B5-4C9E-BE52-82082DED7952}">
      <dgm:prSet phldrT="[Texte]" custT="1"/>
      <dgm:spPr/>
      <dgm:t>
        <a:bodyPr/>
        <a:lstStyle/>
        <a:p>
          <a:r>
            <a:rPr lang="fr-FR" sz="1400" b="0" dirty="0" smtClean="0">
              <a:solidFill>
                <a:schemeClr val="tx1">
                  <a:lumMod val="95000"/>
                  <a:lumOff val="5000"/>
                </a:schemeClr>
              </a:solidFill>
              <a:latin typeface="+mj-lt"/>
            </a:rPr>
            <a:t>Propriétés</a:t>
          </a:r>
          <a:endParaRPr lang="fr-FR" sz="1400" b="0" dirty="0">
            <a:solidFill>
              <a:schemeClr val="tx1">
                <a:lumMod val="95000"/>
                <a:lumOff val="5000"/>
              </a:schemeClr>
            </a:solidFill>
            <a:latin typeface="+mj-lt"/>
          </a:endParaRPr>
        </a:p>
      </dgm:t>
    </dgm:pt>
    <dgm:pt modelId="{D4D23C1E-A2E3-4429-A086-B07C7574C40A}" type="parTrans" cxnId="{5494923D-040F-47A4-8A59-9616C0A8A64C}">
      <dgm:prSet/>
      <dgm:spPr/>
      <dgm:t>
        <a:bodyPr/>
        <a:lstStyle/>
        <a:p>
          <a:endParaRPr lang="fr-FR" sz="1400" b="0" dirty="0">
            <a:solidFill>
              <a:schemeClr val="tx1">
                <a:lumMod val="95000"/>
                <a:lumOff val="5000"/>
              </a:schemeClr>
            </a:solidFill>
            <a:latin typeface="+mj-lt"/>
          </a:endParaRPr>
        </a:p>
      </dgm:t>
    </dgm:pt>
    <dgm:pt modelId="{13C7C3B0-8FDE-483F-81B3-45253DA30EFA}" type="sibTrans" cxnId="{5494923D-040F-47A4-8A59-9616C0A8A64C}">
      <dgm:prSet/>
      <dgm:spPr/>
      <dgm:t>
        <a:bodyPr/>
        <a:lstStyle/>
        <a:p>
          <a:endParaRPr lang="fr-FR" sz="1400" b="0" dirty="0">
            <a:solidFill>
              <a:schemeClr val="tx1">
                <a:lumMod val="95000"/>
                <a:lumOff val="5000"/>
              </a:schemeClr>
            </a:solidFill>
            <a:latin typeface="+mj-lt"/>
          </a:endParaRPr>
        </a:p>
      </dgm:t>
    </dgm:pt>
    <dgm:pt modelId="{31BB56D9-4937-4878-9593-3ACB74D74A7B}">
      <dgm:prSet phldrT="[Texte]" custT="1"/>
      <dgm:spPr/>
      <dgm:t>
        <a:bodyPr/>
        <a:lstStyle/>
        <a:p>
          <a:r>
            <a:rPr lang="fr-FR" sz="1400" b="0" dirty="0" smtClean="0">
              <a:solidFill>
                <a:schemeClr val="tx1">
                  <a:lumMod val="95000"/>
                  <a:lumOff val="5000"/>
                </a:schemeClr>
              </a:solidFill>
              <a:latin typeface="+mj-lt"/>
            </a:rPr>
            <a:t>Indications</a:t>
          </a:r>
        </a:p>
      </dgm:t>
    </dgm:pt>
    <dgm:pt modelId="{7A13FD02-29BC-4EB6-912E-EF947E1B518C}" type="parTrans" cxnId="{4D883FBC-CB87-4063-9499-39932ED821C1}">
      <dgm:prSet/>
      <dgm:spPr/>
      <dgm:t>
        <a:bodyPr/>
        <a:lstStyle/>
        <a:p>
          <a:endParaRPr lang="fr-FR" sz="1400" b="0" dirty="0">
            <a:solidFill>
              <a:schemeClr val="tx1">
                <a:lumMod val="95000"/>
                <a:lumOff val="5000"/>
              </a:schemeClr>
            </a:solidFill>
            <a:latin typeface="+mj-lt"/>
          </a:endParaRPr>
        </a:p>
      </dgm:t>
    </dgm:pt>
    <dgm:pt modelId="{B8999D48-0D18-4BFE-9BED-D7CC68AEB57D}" type="sibTrans" cxnId="{4D883FBC-CB87-4063-9499-39932ED821C1}">
      <dgm:prSet/>
      <dgm:spPr/>
      <dgm:t>
        <a:bodyPr/>
        <a:lstStyle/>
        <a:p>
          <a:endParaRPr lang="fr-FR" sz="1400" b="0" dirty="0">
            <a:solidFill>
              <a:schemeClr val="tx1">
                <a:lumMod val="95000"/>
                <a:lumOff val="5000"/>
              </a:schemeClr>
            </a:solidFill>
            <a:latin typeface="+mj-lt"/>
          </a:endParaRPr>
        </a:p>
      </dgm:t>
    </dgm:pt>
    <dgm:pt modelId="{38E6DBE7-7112-4541-A8A9-1633CD979543}">
      <dgm:prSet phldrT="[Texte]" custT="1"/>
      <dgm:spPr/>
      <dgm:t>
        <a:bodyPr/>
        <a:lstStyle/>
        <a:p>
          <a:r>
            <a:rPr lang="fr-FR" sz="1400" b="0" dirty="0" smtClean="0">
              <a:solidFill>
                <a:schemeClr val="tx1">
                  <a:lumMod val="95000"/>
                  <a:lumOff val="5000"/>
                </a:schemeClr>
              </a:solidFill>
              <a:latin typeface="+mj-lt"/>
            </a:rPr>
            <a:t>Contre indications</a:t>
          </a:r>
        </a:p>
      </dgm:t>
    </dgm:pt>
    <dgm:pt modelId="{32D49EE9-CCBD-4E6F-B67A-8B2C14A3F8E0}" type="parTrans" cxnId="{59145CC6-4AF2-4E5E-BACC-923E93333F49}">
      <dgm:prSet/>
      <dgm:spPr/>
      <dgm:t>
        <a:bodyPr/>
        <a:lstStyle/>
        <a:p>
          <a:endParaRPr lang="fr-FR" sz="1400" b="0" dirty="0">
            <a:solidFill>
              <a:schemeClr val="tx1">
                <a:lumMod val="95000"/>
                <a:lumOff val="5000"/>
              </a:schemeClr>
            </a:solidFill>
            <a:latin typeface="+mj-lt"/>
          </a:endParaRPr>
        </a:p>
      </dgm:t>
    </dgm:pt>
    <dgm:pt modelId="{60F19D74-C85C-4D3C-97B8-5156A99A9163}" type="sibTrans" cxnId="{59145CC6-4AF2-4E5E-BACC-923E93333F49}">
      <dgm:prSet/>
      <dgm:spPr/>
      <dgm:t>
        <a:bodyPr/>
        <a:lstStyle/>
        <a:p>
          <a:endParaRPr lang="fr-FR" sz="1400" b="0" dirty="0">
            <a:solidFill>
              <a:schemeClr val="tx1">
                <a:lumMod val="95000"/>
                <a:lumOff val="5000"/>
              </a:schemeClr>
            </a:solidFill>
            <a:latin typeface="+mj-lt"/>
          </a:endParaRPr>
        </a:p>
      </dgm:t>
    </dgm:pt>
    <dgm:pt modelId="{C870D6B5-08F0-45D9-BE47-BF1E972C5844}">
      <dgm:prSet phldrT="[Texte]" custT="1"/>
      <dgm:spPr/>
      <dgm:t>
        <a:bodyPr/>
        <a:lstStyle/>
        <a:p>
          <a:r>
            <a:rPr lang="fr-FR" sz="1400" b="0" dirty="0" smtClean="0">
              <a:solidFill>
                <a:schemeClr val="tx1"/>
              </a:solidFill>
              <a:latin typeface="+mj-lt"/>
            </a:rPr>
            <a:t>Extrait des algues</a:t>
          </a:r>
          <a:endParaRPr lang="fr-FR" sz="1400" b="0" dirty="0">
            <a:solidFill>
              <a:schemeClr val="tx1"/>
            </a:solidFill>
            <a:latin typeface="+mj-lt"/>
          </a:endParaRPr>
        </a:p>
      </dgm:t>
    </dgm:pt>
    <dgm:pt modelId="{B995712A-4429-4F91-B8CD-6640BFA311AD}" type="parTrans" cxnId="{5CDD47F0-126C-46AC-82A7-394BB4E4A664}">
      <dgm:prSet/>
      <dgm:spPr/>
      <dgm:t>
        <a:bodyPr/>
        <a:lstStyle/>
        <a:p>
          <a:endParaRPr lang="fr-FR" sz="1400" b="0">
            <a:latin typeface="+mj-lt"/>
          </a:endParaRPr>
        </a:p>
      </dgm:t>
    </dgm:pt>
    <dgm:pt modelId="{3C6ACAC0-4DFF-4E3E-A7DE-332543FB7D01}" type="sibTrans" cxnId="{5CDD47F0-126C-46AC-82A7-394BB4E4A664}">
      <dgm:prSet/>
      <dgm:spPr/>
      <dgm:t>
        <a:bodyPr/>
        <a:lstStyle/>
        <a:p>
          <a:endParaRPr lang="fr-FR" sz="1400" b="0">
            <a:latin typeface="+mj-lt"/>
          </a:endParaRPr>
        </a:p>
      </dgm:t>
    </dgm:pt>
    <dgm:pt modelId="{5C971994-5D2A-4370-A088-C7D5F6EC822B}">
      <dgm:prSet phldrT="[Texte]" custT="1"/>
      <dgm:spPr/>
      <dgm:t>
        <a:bodyPr/>
        <a:lstStyle/>
        <a:p>
          <a:r>
            <a:rPr lang="fr-FR" sz="1400" b="0" dirty="0" smtClean="0">
              <a:solidFill>
                <a:schemeClr val="tx1"/>
              </a:solidFill>
              <a:latin typeface="+mj-lt"/>
            </a:rPr>
            <a:t>Absorbantes: 20x leur poids</a:t>
          </a:r>
          <a:endParaRPr lang="fr-FR" sz="1400" b="0" dirty="0">
            <a:solidFill>
              <a:schemeClr val="tx1"/>
            </a:solidFill>
            <a:latin typeface="+mj-lt"/>
          </a:endParaRPr>
        </a:p>
      </dgm:t>
    </dgm:pt>
    <dgm:pt modelId="{4DDB6619-D8F1-4E5C-B888-FF0478D59A77}" type="parTrans" cxnId="{73583152-6CE4-478F-8988-C51E5FFB99FA}">
      <dgm:prSet/>
      <dgm:spPr/>
      <dgm:t>
        <a:bodyPr/>
        <a:lstStyle/>
        <a:p>
          <a:endParaRPr lang="fr-FR" sz="1400" b="0">
            <a:latin typeface="+mj-lt"/>
          </a:endParaRPr>
        </a:p>
      </dgm:t>
    </dgm:pt>
    <dgm:pt modelId="{3F0A93E0-D4B6-498D-86CF-C9D411D6561B}" type="sibTrans" cxnId="{73583152-6CE4-478F-8988-C51E5FFB99FA}">
      <dgm:prSet/>
      <dgm:spPr/>
      <dgm:t>
        <a:bodyPr/>
        <a:lstStyle/>
        <a:p>
          <a:endParaRPr lang="fr-FR" sz="1400" b="0">
            <a:latin typeface="+mj-lt"/>
          </a:endParaRPr>
        </a:p>
      </dgm:t>
    </dgm:pt>
    <dgm:pt modelId="{3FDBAF64-3930-4583-A915-E6E2E2825CB2}">
      <dgm:prSet phldrT="[Texte]" custT="1"/>
      <dgm:spPr/>
      <dgm:t>
        <a:bodyPr/>
        <a:lstStyle/>
        <a:p>
          <a:r>
            <a:rPr lang="fr-FR" sz="1400" b="0" dirty="0" smtClean="0">
              <a:solidFill>
                <a:schemeClr val="tx1">
                  <a:lumMod val="95000"/>
                  <a:lumOff val="5000"/>
                </a:schemeClr>
              </a:solidFill>
              <a:latin typeface="+mj-lt"/>
            </a:rPr>
            <a:t>Ne pas utiliser avec l’iode</a:t>
          </a:r>
        </a:p>
      </dgm:t>
    </dgm:pt>
    <dgm:pt modelId="{7C52E029-BF90-4A8D-BA89-0EA180218A0D}" type="parTrans" cxnId="{F818DB9D-D326-4D2A-8F73-EF03EEE53365}">
      <dgm:prSet/>
      <dgm:spPr/>
      <dgm:t>
        <a:bodyPr/>
        <a:lstStyle/>
        <a:p>
          <a:endParaRPr lang="fr-FR" sz="1400" b="0">
            <a:latin typeface="+mj-lt"/>
          </a:endParaRPr>
        </a:p>
      </dgm:t>
    </dgm:pt>
    <dgm:pt modelId="{DBA9677B-DA00-4155-B0CF-874A5B33D31D}" type="sibTrans" cxnId="{F818DB9D-D326-4D2A-8F73-EF03EEE53365}">
      <dgm:prSet/>
      <dgm:spPr/>
      <dgm:t>
        <a:bodyPr/>
        <a:lstStyle/>
        <a:p>
          <a:endParaRPr lang="fr-FR" sz="1400" b="0">
            <a:latin typeface="+mj-lt"/>
          </a:endParaRPr>
        </a:p>
      </dgm:t>
    </dgm:pt>
    <dgm:pt modelId="{415F20DD-E61D-4F7A-84AF-565B1CF40FDB}">
      <dgm:prSet phldrT="[Texte]" custT="1"/>
      <dgm:spPr/>
      <dgm:t>
        <a:bodyPr/>
        <a:lstStyle/>
        <a:p>
          <a:r>
            <a:rPr lang="fr-FR" sz="1400" b="0" dirty="0" smtClean="0">
              <a:solidFill>
                <a:schemeClr val="tx1"/>
              </a:solidFill>
              <a:latin typeface="+mj-lt"/>
            </a:rPr>
            <a:t>Détersion et bourgeonnement</a:t>
          </a:r>
        </a:p>
      </dgm:t>
    </dgm:pt>
    <dgm:pt modelId="{652393E6-FEDB-4807-B986-F550F45B025C}" type="parTrans" cxnId="{C1A77D5E-A022-4257-9F08-9A9AEB16218C}">
      <dgm:prSet/>
      <dgm:spPr/>
      <dgm:t>
        <a:bodyPr/>
        <a:lstStyle/>
        <a:p>
          <a:endParaRPr lang="fr-FR" sz="1400" b="0">
            <a:latin typeface="+mj-lt"/>
          </a:endParaRPr>
        </a:p>
      </dgm:t>
    </dgm:pt>
    <dgm:pt modelId="{D1991A8E-5567-494B-AF94-427B13AB224F}" type="sibTrans" cxnId="{C1A77D5E-A022-4257-9F08-9A9AEB16218C}">
      <dgm:prSet/>
      <dgm:spPr/>
      <dgm:t>
        <a:bodyPr/>
        <a:lstStyle/>
        <a:p>
          <a:endParaRPr lang="fr-FR" sz="1400" b="0">
            <a:latin typeface="+mj-lt"/>
          </a:endParaRPr>
        </a:p>
      </dgm:t>
    </dgm:pt>
    <dgm:pt modelId="{9A7409DF-7241-4A5F-B188-E96676B47211}">
      <dgm:prSet custT="1"/>
      <dgm:spPr/>
      <dgm:t>
        <a:bodyPr/>
        <a:lstStyle/>
        <a:p>
          <a:r>
            <a:rPr lang="fr-FR" sz="1400" b="0" dirty="0" smtClean="0">
              <a:solidFill>
                <a:schemeClr val="tx1"/>
              </a:solidFill>
              <a:latin typeface="+mj-lt"/>
            </a:rPr>
            <a:t>Gélifiantes : échange de </a:t>
          </a:r>
          <a:r>
            <a:rPr lang="fr-FR" sz="1400" b="0" dirty="0" err="1" smtClean="0">
              <a:solidFill>
                <a:schemeClr val="tx1"/>
              </a:solidFill>
              <a:latin typeface="+mj-lt"/>
            </a:rPr>
            <a:t>Ca-Na</a:t>
          </a:r>
          <a:r>
            <a:rPr lang="fr-FR" sz="1400" b="0" dirty="0" smtClean="0">
              <a:solidFill>
                <a:schemeClr val="tx1"/>
              </a:solidFill>
              <a:latin typeface="+mj-lt"/>
            </a:rPr>
            <a:t> entre plaie et pansement</a:t>
          </a:r>
          <a:endParaRPr lang="fr-FR" sz="1400" b="0" dirty="0">
            <a:solidFill>
              <a:schemeClr val="tx1"/>
            </a:solidFill>
            <a:latin typeface="+mj-lt"/>
          </a:endParaRPr>
        </a:p>
      </dgm:t>
    </dgm:pt>
    <dgm:pt modelId="{67AA1423-3670-4D38-8954-1B5A79D99791}" type="parTrans" cxnId="{1971C3DA-2C4F-4AA2-8839-0C2461A62636}">
      <dgm:prSet/>
      <dgm:spPr/>
      <dgm:t>
        <a:bodyPr/>
        <a:lstStyle/>
        <a:p>
          <a:endParaRPr lang="fr-FR" sz="1400" b="0">
            <a:latin typeface="+mj-lt"/>
          </a:endParaRPr>
        </a:p>
      </dgm:t>
    </dgm:pt>
    <dgm:pt modelId="{C0D3C215-403F-4D65-AFE3-9B1B2F8C0DA0}" type="sibTrans" cxnId="{1971C3DA-2C4F-4AA2-8839-0C2461A62636}">
      <dgm:prSet/>
      <dgm:spPr/>
      <dgm:t>
        <a:bodyPr/>
        <a:lstStyle/>
        <a:p>
          <a:endParaRPr lang="fr-FR" sz="1400" b="0">
            <a:latin typeface="+mj-lt"/>
          </a:endParaRPr>
        </a:p>
      </dgm:t>
    </dgm:pt>
    <dgm:pt modelId="{272B11AC-7C50-4A7F-B884-A13E71111ED5}">
      <dgm:prSet custT="1"/>
      <dgm:spPr/>
      <dgm:t>
        <a:bodyPr/>
        <a:lstStyle/>
        <a:p>
          <a:r>
            <a:rPr lang="fr-FR" sz="1400" b="0" dirty="0" smtClean="0">
              <a:solidFill>
                <a:schemeClr val="tx1"/>
              </a:solidFill>
              <a:latin typeface="+mj-lt"/>
            </a:rPr>
            <a:t>Piégeage des bactéries </a:t>
          </a:r>
          <a:endParaRPr lang="fr-FR" sz="1400" b="0" dirty="0">
            <a:solidFill>
              <a:schemeClr val="tx1"/>
            </a:solidFill>
            <a:latin typeface="+mj-lt"/>
          </a:endParaRPr>
        </a:p>
      </dgm:t>
    </dgm:pt>
    <dgm:pt modelId="{E5B1853C-F433-42DE-9356-2A045B4D1128}" type="parTrans" cxnId="{438B887D-06D6-44CB-8000-1551981555E3}">
      <dgm:prSet/>
      <dgm:spPr/>
      <dgm:t>
        <a:bodyPr/>
        <a:lstStyle/>
        <a:p>
          <a:endParaRPr lang="fr-FR" sz="1400" b="0">
            <a:latin typeface="+mj-lt"/>
          </a:endParaRPr>
        </a:p>
      </dgm:t>
    </dgm:pt>
    <dgm:pt modelId="{205FCB88-E6DE-4256-83A6-82A6D95FAAFE}" type="sibTrans" cxnId="{438B887D-06D6-44CB-8000-1551981555E3}">
      <dgm:prSet/>
      <dgm:spPr/>
      <dgm:t>
        <a:bodyPr/>
        <a:lstStyle/>
        <a:p>
          <a:endParaRPr lang="fr-FR" sz="1400" b="0">
            <a:latin typeface="+mj-lt"/>
          </a:endParaRPr>
        </a:p>
      </dgm:t>
    </dgm:pt>
    <dgm:pt modelId="{3C99EED5-8341-45EB-8A4F-1156D4188600}">
      <dgm:prSet custT="1"/>
      <dgm:spPr/>
      <dgm:t>
        <a:bodyPr/>
        <a:lstStyle/>
        <a:p>
          <a:r>
            <a:rPr lang="fr-FR" sz="1400" b="0" dirty="0" smtClean="0">
              <a:solidFill>
                <a:schemeClr val="tx1"/>
              </a:solidFill>
              <a:latin typeface="+mj-lt"/>
            </a:rPr>
            <a:t>Plaie exsudative</a:t>
          </a:r>
        </a:p>
      </dgm:t>
    </dgm:pt>
    <dgm:pt modelId="{58B64CCC-C6D5-4AAF-BE24-9F91DB2D58F9}" type="parTrans" cxnId="{B9A95C98-BEF2-41B1-8F31-83664CC3B88E}">
      <dgm:prSet/>
      <dgm:spPr/>
      <dgm:t>
        <a:bodyPr/>
        <a:lstStyle/>
        <a:p>
          <a:endParaRPr lang="fr-FR" sz="1400" b="0">
            <a:latin typeface="+mj-lt"/>
          </a:endParaRPr>
        </a:p>
      </dgm:t>
    </dgm:pt>
    <dgm:pt modelId="{72D29FFA-770D-48BE-89B4-6FA8C0D067C8}" type="sibTrans" cxnId="{B9A95C98-BEF2-41B1-8F31-83664CC3B88E}">
      <dgm:prSet/>
      <dgm:spPr/>
      <dgm:t>
        <a:bodyPr/>
        <a:lstStyle/>
        <a:p>
          <a:endParaRPr lang="fr-FR" sz="1400" b="0">
            <a:latin typeface="+mj-lt"/>
          </a:endParaRPr>
        </a:p>
      </dgm:t>
    </dgm:pt>
    <dgm:pt modelId="{47589864-3538-4CA9-ADA5-914B7774E207}">
      <dgm:prSet custT="1"/>
      <dgm:spPr/>
      <dgm:t>
        <a:bodyPr/>
        <a:lstStyle/>
        <a:p>
          <a:r>
            <a:rPr lang="fr-FR" sz="1400" b="0" dirty="0" smtClean="0">
              <a:solidFill>
                <a:schemeClr val="tx1"/>
              </a:solidFill>
              <a:latin typeface="+mj-lt"/>
            </a:rPr>
            <a:t>Momification des nécroses distales</a:t>
          </a:r>
          <a:endParaRPr lang="fr-FR" sz="1400" b="0" dirty="0">
            <a:solidFill>
              <a:schemeClr val="tx1"/>
            </a:solidFill>
            <a:latin typeface="+mj-lt"/>
          </a:endParaRPr>
        </a:p>
      </dgm:t>
    </dgm:pt>
    <dgm:pt modelId="{5D686215-6958-490C-A326-80D90815FBA9}" type="parTrans" cxnId="{EFF671E9-78F8-444B-9711-7E06DCBDCACC}">
      <dgm:prSet/>
      <dgm:spPr/>
      <dgm:t>
        <a:bodyPr/>
        <a:lstStyle/>
        <a:p>
          <a:endParaRPr lang="fr-FR" sz="1400" b="0">
            <a:latin typeface="+mj-lt"/>
          </a:endParaRPr>
        </a:p>
      </dgm:t>
    </dgm:pt>
    <dgm:pt modelId="{3104254C-0ABF-42A7-90E4-15D1BE6837CB}" type="sibTrans" cxnId="{EFF671E9-78F8-444B-9711-7E06DCBDCACC}">
      <dgm:prSet/>
      <dgm:spPr/>
      <dgm:t>
        <a:bodyPr/>
        <a:lstStyle/>
        <a:p>
          <a:endParaRPr lang="fr-FR" sz="1400" b="0">
            <a:latin typeface="+mj-lt"/>
          </a:endParaRPr>
        </a:p>
      </dgm:t>
    </dgm:pt>
    <dgm:pt modelId="{0F9F77DB-EC40-4B63-8F01-56252D891EED}">
      <dgm:prSet custT="1"/>
      <dgm:spPr/>
      <dgm:t>
        <a:bodyPr/>
        <a:lstStyle/>
        <a:p>
          <a:r>
            <a:rPr lang="fr-FR" sz="1400" b="0" dirty="0" smtClean="0">
              <a:solidFill>
                <a:schemeClr val="tx1"/>
              </a:solidFill>
              <a:latin typeface="+mj-lt"/>
            </a:rPr>
            <a:t>Plaies hémorragiques</a:t>
          </a:r>
          <a:endParaRPr lang="fr-FR" sz="1400" b="0" dirty="0">
            <a:solidFill>
              <a:schemeClr val="tx1"/>
            </a:solidFill>
            <a:latin typeface="+mj-lt"/>
          </a:endParaRPr>
        </a:p>
      </dgm:t>
    </dgm:pt>
    <dgm:pt modelId="{0EA57D5D-344A-4147-A7B8-EF0D605B67A4}" type="parTrans" cxnId="{4750E2BD-9477-4837-B05B-9658736CD293}">
      <dgm:prSet/>
      <dgm:spPr/>
      <dgm:t>
        <a:bodyPr/>
        <a:lstStyle/>
        <a:p>
          <a:endParaRPr lang="fr-FR" sz="1400" b="0">
            <a:latin typeface="+mj-lt"/>
          </a:endParaRPr>
        </a:p>
      </dgm:t>
    </dgm:pt>
    <dgm:pt modelId="{A665B3AC-993B-4E32-AC50-C06884B9A5C4}" type="sibTrans" cxnId="{4750E2BD-9477-4837-B05B-9658736CD293}">
      <dgm:prSet/>
      <dgm:spPr/>
      <dgm:t>
        <a:bodyPr/>
        <a:lstStyle/>
        <a:p>
          <a:endParaRPr lang="fr-FR" sz="1400" b="0">
            <a:latin typeface="+mj-lt"/>
          </a:endParaRPr>
        </a:p>
      </dgm:t>
    </dgm:pt>
    <dgm:pt modelId="{AC25DC0D-243B-45DE-A04D-61D5E090022E}">
      <dgm:prSet phldrT="[Texte]" custT="1"/>
      <dgm:spPr/>
      <dgm:t>
        <a:bodyPr/>
        <a:lstStyle/>
        <a:p>
          <a:r>
            <a:rPr lang="fr-FR" sz="1400" b="0" dirty="0" smtClean="0">
              <a:solidFill>
                <a:schemeClr val="tx1">
                  <a:lumMod val="95000"/>
                  <a:lumOff val="5000"/>
                </a:schemeClr>
              </a:solidFill>
              <a:latin typeface="+mj-lt"/>
            </a:rPr>
            <a:t>Allergie</a:t>
          </a:r>
        </a:p>
      </dgm:t>
    </dgm:pt>
    <dgm:pt modelId="{65D20A37-2EC5-43F5-82D1-EFCBA3DD1E7E}" type="parTrans" cxnId="{B7D4E13F-3400-4EA5-B237-8C8C6753B548}">
      <dgm:prSet/>
      <dgm:spPr/>
      <dgm:t>
        <a:bodyPr/>
        <a:lstStyle/>
        <a:p>
          <a:endParaRPr lang="fr-FR" sz="1400" b="0">
            <a:latin typeface="+mj-lt"/>
          </a:endParaRPr>
        </a:p>
      </dgm:t>
    </dgm:pt>
    <dgm:pt modelId="{98E2DEAC-4760-4EC5-A273-77EEFAE32AA9}" type="sibTrans" cxnId="{B7D4E13F-3400-4EA5-B237-8C8C6753B548}">
      <dgm:prSet/>
      <dgm:spPr/>
      <dgm:t>
        <a:bodyPr/>
        <a:lstStyle/>
        <a:p>
          <a:endParaRPr lang="fr-FR" sz="1400" b="0">
            <a:latin typeface="+mj-lt"/>
          </a:endParaRPr>
        </a:p>
      </dgm:t>
    </dgm:pt>
    <dgm:pt modelId="{9896A66B-795B-4855-82E2-9D28F36ED76C}">
      <dgm:prSet phldrT="[Texte]" custT="1"/>
      <dgm:spPr/>
      <dgm:t>
        <a:bodyPr/>
        <a:lstStyle/>
        <a:p>
          <a:r>
            <a:rPr lang="fr-FR" sz="1400" b="0" dirty="0" smtClean="0">
              <a:solidFill>
                <a:schemeClr val="tx1"/>
              </a:solidFill>
              <a:latin typeface="+mj-lt"/>
            </a:rPr>
            <a:t>Alginate = polysaccharide constitué de séquences de 2 sucres</a:t>
          </a:r>
          <a:endParaRPr lang="fr-FR" sz="1400" b="0" dirty="0">
            <a:solidFill>
              <a:schemeClr val="tx1"/>
            </a:solidFill>
            <a:latin typeface="+mj-lt"/>
          </a:endParaRPr>
        </a:p>
      </dgm:t>
    </dgm:pt>
    <dgm:pt modelId="{2E2C788E-EC76-47C1-93C8-E2590748DBA5}" type="parTrans" cxnId="{E19541BF-2260-4455-AEDC-28FAB517CBF4}">
      <dgm:prSet/>
      <dgm:spPr/>
      <dgm:t>
        <a:bodyPr/>
        <a:lstStyle/>
        <a:p>
          <a:endParaRPr lang="fr-FR"/>
        </a:p>
      </dgm:t>
    </dgm:pt>
    <dgm:pt modelId="{F80F82BE-E979-4601-A295-D8D4EE4D011D}" type="sibTrans" cxnId="{E19541BF-2260-4455-AEDC-28FAB517CBF4}">
      <dgm:prSet/>
      <dgm:spPr/>
      <dgm:t>
        <a:bodyPr/>
        <a:lstStyle/>
        <a:p>
          <a:endParaRPr lang="fr-FR"/>
        </a:p>
      </dgm:t>
    </dgm:pt>
    <dgm:pt modelId="{220CA48F-9E70-43E1-9684-F48AC203095B}">
      <dgm:prSet custT="1"/>
      <dgm:spPr/>
      <dgm:t>
        <a:bodyPr/>
        <a:lstStyle/>
        <a:p>
          <a:r>
            <a:rPr lang="fr-FR" sz="1400" b="0" dirty="0" smtClean="0">
              <a:solidFill>
                <a:schemeClr val="tx1"/>
              </a:solidFill>
              <a:latin typeface="+mj-lt"/>
            </a:rPr>
            <a:t>Hémostatiques: libération des ions Ca → activation plaquettaire</a:t>
          </a:r>
          <a:endParaRPr lang="fr-FR" sz="1400" b="0" dirty="0">
            <a:solidFill>
              <a:schemeClr val="tx1"/>
            </a:solidFill>
            <a:latin typeface="+mj-lt"/>
          </a:endParaRPr>
        </a:p>
      </dgm:t>
    </dgm:pt>
    <dgm:pt modelId="{1053C534-1CAE-407B-9322-16A721E2F7A2}" type="parTrans" cxnId="{12E185F5-FD44-4635-92CF-E9D49DE42AC5}">
      <dgm:prSet/>
      <dgm:spPr/>
      <dgm:t>
        <a:bodyPr/>
        <a:lstStyle/>
        <a:p>
          <a:endParaRPr lang="fr-FR"/>
        </a:p>
      </dgm:t>
    </dgm:pt>
    <dgm:pt modelId="{4842FDDA-3D68-408F-8D10-42845C223A91}" type="sibTrans" cxnId="{12E185F5-FD44-4635-92CF-E9D49DE42AC5}">
      <dgm:prSet/>
      <dgm:spPr/>
      <dgm:t>
        <a:bodyPr/>
        <a:lstStyle/>
        <a:p>
          <a:endParaRPr lang="fr-FR"/>
        </a:p>
      </dgm:t>
    </dgm:pt>
    <dgm:pt modelId="{246B2740-584E-49F3-B1C6-256E3AEA6F6D}">
      <dgm:prSet custT="1"/>
      <dgm:spPr/>
      <dgm:t>
        <a:bodyPr/>
        <a:lstStyle/>
        <a:p>
          <a:r>
            <a:rPr lang="fr-FR" sz="1400" b="0" dirty="0" smtClean="0">
              <a:solidFill>
                <a:schemeClr val="tx1"/>
              </a:solidFill>
              <a:latin typeface="+mj-lt"/>
            </a:rPr>
            <a:t>Stimulent les fibroblastes et les macrophages</a:t>
          </a:r>
          <a:endParaRPr lang="fr-FR" sz="1400" b="0" dirty="0">
            <a:solidFill>
              <a:schemeClr val="tx1"/>
            </a:solidFill>
            <a:latin typeface="+mj-lt"/>
          </a:endParaRPr>
        </a:p>
      </dgm:t>
    </dgm:pt>
    <dgm:pt modelId="{B6DEC1A9-2D74-4F62-A50F-BE4125B3486D}" type="parTrans" cxnId="{DADF09AF-ACB0-443B-BA54-E81546F15E20}">
      <dgm:prSet/>
      <dgm:spPr/>
      <dgm:t>
        <a:bodyPr/>
        <a:lstStyle/>
        <a:p>
          <a:endParaRPr lang="fr-FR"/>
        </a:p>
      </dgm:t>
    </dgm:pt>
    <dgm:pt modelId="{7D661779-D0F0-43AA-9F13-3A92BD483CE3}" type="sibTrans" cxnId="{DADF09AF-ACB0-443B-BA54-E81546F15E20}">
      <dgm:prSet/>
      <dgm:spPr/>
      <dgm:t>
        <a:bodyPr/>
        <a:lstStyle/>
        <a:p>
          <a:endParaRPr lang="fr-FR"/>
        </a:p>
      </dgm:t>
    </dgm:pt>
    <dgm:pt modelId="{BBE7DE90-B80D-4FB6-B58B-E190B706C84F}">
      <dgm:prSet phldrT="[Texte]" custT="1"/>
      <dgm:spPr/>
      <dgm:t>
        <a:bodyPr/>
        <a:lstStyle/>
        <a:p>
          <a:r>
            <a:rPr lang="fr-FR" sz="1400" b="0" dirty="0" smtClean="0">
              <a:solidFill>
                <a:schemeClr val="tx1">
                  <a:lumMod val="95000"/>
                  <a:lumOff val="5000"/>
                </a:schemeClr>
              </a:solidFill>
              <a:latin typeface="+mj-lt"/>
            </a:rPr>
            <a:t>Nécrose sèche</a:t>
          </a:r>
        </a:p>
      </dgm:t>
    </dgm:pt>
    <dgm:pt modelId="{D778F45E-1A73-4EB5-AEF3-267E89E01741}" type="parTrans" cxnId="{635FEDE4-E6C1-4640-9095-A4AA209EB706}">
      <dgm:prSet/>
      <dgm:spPr/>
      <dgm:t>
        <a:bodyPr/>
        <a:lstStyle/>
        <a:p>
          <a:endParaRPr lang="fr-FR"/>
        </a:p>
      </dgm:t>
    </dgm:pt>
    <dgm:pt modelId="{B6EFF335-7904-4D5F-8A07-62AF8A345423}" type="sibTrans" cxnId="{635FEDE4-E6C1-4640-9095-A4AA209EB706}">
      <dgm:prSet/>
      <dgm:spPr/>
      <dgm:t>
        <a:bodyPr/>
        <a:lstStyle/>
        <a:p>
          <a:endParaRPr lang="fr-FR"/>
        </a:p>
      </dgm:t>
    </dgm:pt>
    <dgm:pt modelId="{10224083-5D11-40BD-84DE-6F11AB1790D6}">
      <dgm:prSet custT="1"/>
      <dgm:spPr/>
      <dgm:t>
        <a:bodyPr/>
        <a:lstStyle/>
        <a:p>
          <a:r>
            <a:rPr lang="fr-FR" sz="1400" b="0" dirty="0" smtClean="0">
              <a:solidFill>
                <a:schemeClr val="tx1"/>
              </a:solidFill>
              <a:latin typeface="+mj-lt"/>
            </a:rPr>
            <a:t>Plaies infectées</a:t>
          </a:r>
          <a:endParaRPr lang="fr-FR" sz="1400" b="0" dirty="0">
            <a:solidFill>
              <a:schemeClr val="tx1"/>
            </a:solidFill>
            <a:latin typeface="+mj-lt"/>
          </a:endParaRPr>
        </a:p>
      </dgm:t>
    </dgm:pt>
    <dgm:pt modelId="{038B8953-D9CA-4006-BCA1-410E7E054E8A}" type="parTrans" cxnId="{AE16C6AF-FDD2-46DA-A793-F15CE74D1476}">
      <dgm:prSet/>
      <dgm:spPr/>
      <dgm:t>
        <a:bodyPr/>
        <a:lstStyle/>
        <a:p>
          <a:endParaRPr lang="fr-FR"/>
        </a:p>
      </dgm:t>
    </dgm:pt>
    <dgm:pt modelId="{B658854F-2CA7-4879-9A14-A99EE86828CC}" type="sibTrans" cxnId="{AE16C6AF-FDD2-46DA-A793-F15CE74D1476}">
      <dgm:prSet/>
      <dgm:spPr/>
      <dgm:t>
        <a:bodyPr/>
        <a:lstStyle/>
        <a:p>
          <a:endParaRPr lang="fr-FR"/>
        </a:p>
      </dgm:t>
    </dgm:pt>
    <dgm:pt modelId="{2366A1FC-E133-48AB-8700-0793CE0B17FB}">
      <dgm:prSet phldrT="[Texte]" custT="1"/>
      <dgm:spPr/>
      <dgm:t>
        <a:bodyPr/>
        <a:lstStyle/>
        <a:p>
          <a:endParaRPr lang="fr-FR" sz="1400" b="0" dirty="0" smtClean="0">
            <a:solidFill>
              <a:schemeClr val="tx1">
                <a:lumMod val="95000"/>
                <a:lumOff val="5000"/>
              </a:schemeClr>
            </a:solidFill>
            <a:latin typeface="+mj-lt"/>
          </a:endParaRPr>
        </a:p>
      </dgm:t>
    </dgm:pt>
    <dgm:pt modelId="{31751CDE-C5A1-441E-B155-4BF4BF15D6BA}" type="parTrans" cxnId="{78B3415E-EC16-42DE-8F44-2DEC4954E7B9}">
      <dgm:prSet/>
      <dgm:spPr/>
      <dgm:t>
        <a:bodyPr/>
        <a:lstStyle/>
        <a:p>
          <a:endParaRPr lang="fr-FR"/>
        </a:p>
      </dgm:t>
    </dgm:pt>
    <dgm:pt modelId="{612CFC86-C6B9-487D-97C0-BD87DBA18216}" type="sibTrans" cxnId="{78B3415E-EC16-42DE-8F44-2DEC4954E7B9}">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56101" custLinFactNeighborX="7094" custLinFactNeighborY="-938">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X="-43927" custLinFactNeighborX="-100000" custLinFactNeighborY="-5762">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custScaleX="110224" custScaleY="110224" custLinFactNeighborX="-32178" custLinFactNeighborY="-27501"/>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85597" custScaleY="119369" custLinFactNeighborX="30501" custLinFactNeighborY="15778">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99134" custLinFactNeighborY="829">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custLinFactNeighborX="28431" custLinFactNeighborY="-950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82714" custLinFactNeighborX="46179" custLinFactNeighborY="-831">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12295" custLinFactNeighborY="1849">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34101" custLinFactNeighborY="-950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LinFactNeighborX="31203" custLinFactNeighborY="-3510">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X="32151" custLinFactNeighborX="100000">
        <dgm:presLayoutVars>
          <dgm:chMax val="0"/>
          <dgm:bulletEnabled val="1"/>
        </dgm:presLayoutVars>
      </dgm:prSet>
      <dgm:spPr/>
      <dgm:t>
        <a:bodyPr/>
        <a:lstStyle/>
        <a:p>
          <a:endParaRPr lang="fr-FR"/>
        </a:p>
      </dgm:t>
    </dgm:pt>
  </dgm:ptLst>
  <dgm:cxnLst>
    <dgm:cxn modelId="{9FFA8857-FB6F-4F49-BC32-13E33BD58C23}" type="presOf" srcId="{31BB56D9-4937-4878-9593-3ACB74D74A7B}" destId="{E4A87278-9D6F-4BBC-AB16-6EBEA6E8C4AE}" srcOrd="0" destOrd="0" presId="urn:microsoft.com/office/officeart/2005/8/layout/hList2#18"/>
    <dgm:cxn modelId="{59145CC6-4AF2-4E5E-BACC-923E93333F49}" srcId="{720B3F45-2A54-4ACD-AD3D-68EA69286346}" destId="{38E6DBE7-7112-4541-A8A9-1633CD979543}" srcOrd="3" destOrd="0" parTransId="{32D49EE9-CCBD-4E6F-B67A-8B2C14A3F8E0}" sibTransId="{60F19D74-C85C-4D3C-97B8-5156A99A9163}"/>
    <dgm:cxn modelId="{5C9C75B1-83B9-4CDA-9E67-5516B470FD4F}" type="presOf" srcId="{38E6DBE7-7112-4541-A8A9-1633CD979543}" destId="{27D8D5E4-3E00-4F90-AF65-3DA3AEC472A8}" srcOrd="0" destOrd="0" presId="urn:microsoft.com/office/officeart/2005/8/layout/hList2#18"/>
    <dgm:cxn modelId="{B9A95C98-BEF2-41B1-8F31-83664CC3B88E}" srcId="{31BB56D9-4937-4878-9593-3ACB74D74A7B}" destId="{3C99EED5-8341-45EB-8A4F-1156D4188600}" srcOrd="1" destOrd="0" parTransId="{58B64CCC-C6D5-4AAF-BE24-9F91DB2D58F9}" sibTransId="{72D29FFA-770D-48BE-89B4-6FA8C0D067C8}"/>
    <dgm:cxn modelId="{E19541BF-2260-4455-AEDC-28FAB517CBF4}" srcId="{4B84C085-D1D1-41A2-80AE-093B96A7C111}" destId="{9896A66B-795B-4855-82E2-9D28F36ED76C}" srcOrd="1" destOrd="0" parTransId="{2E2C788E-EC76-47C1-93C8-E2590748DBA5}" sibTransId="{F80F82BE-E979-4601-A295-D8D4EE4D011D}"/>
    <dgm:cxn modelId="{5494923D-040F-47A4-8A59-9616C0A8A64C}" srcId="{720B3F45-2A54-4ACD-AD3D-68EA69286346}" destId="{0B70663D-62B5-4C9E-BE52-82082DED7952}" srcOrd="1" destOrd="0" parTransId="{D4D23C1E-A2E3-4429-A086-B07C7574C40A}" sibTransId="{13C7C3B0-8FDE-483F-81B3-45253DA30EFA}"/>
    <dgm:cxn modelId="{D10FA53F-CE66-4DDB-A31F-B6CD8180AC49}" type="presOf" srcId="{220CA48F-9E70-43E1-9684-F48AC203095B}" destId="{A39D6B3F-43B8-45D4-AF8A-E164F4866F53}" srcOrd="0" destOrd="2" presId="urn:microsoft.com/office/officeart/2005/8/layout/hList2#18"/>
    <dgm:cxn modelId="{BFC2B86D-952D-463F-90B8-44369F3A407C}" type="presOf" srcId="{720B3F45-2A54-4ACD-AD3D-68EA69286346}" destId="{A3DA82E4-0838-4B9D-9C10-23254C04EBA4}" srcOrd="0" destOrd="0" presId="urn:microsoft.com/office/officeart/2005/8/layout/hList2#18"/>
    <dgm:cxn modelId="{6CADDB02-CA4E-4BAB-BEB9-08C4CB002E78}" type="presOf" srcId="{415F20DD-E61D-4F7A-84AF-565B1CF40FDB}" destId="{42F69F4C-6E85-4C32-8AA1-ACFAD1B89D49}" srcOrd="0" destOrd="0" presId="urn:microsoft.com/office/officeart/2005/8/layout/hList2#18"/>
    <dgm:cxn modelId="{12E185F5-FD44-4635-92CF-E9D49DE42AC5}" srcId="{0B70663D-62B5-4C9E-BE52-82082DED7952}" destId="{220CA48F-9E70-43E1-9684-F48AC203095B}" srcOrd="2" destOrd="0" parTransId="{1053C534-1CAE-407B-9322-16A721E2F7A2}" sibTransId="{4842FDDA-3D68-408F-8D10-42845C223A91}"/>
    <dgm:cxn modelId="{78B3415E-EC16-42DE-8F44-2DEC4954E7B9}" srcId="{38E6DBE7-7112-4541-A8A9-1633CD979543}" destId="{2366A1FC-E133-48AB-8700-0793CE0B17FB}" srcOrd="0" destOrd="0" parTransId="{31751CDE-C5A1-441E-B155-4BF4BF15D6BA}" sibTransId="{612CFC86-C6B9-487D-97C0-BD87DBA18216}"/>
    <dgm:cxn modelId="{EFF671E9-78F8-444B-9711-7E06DCBDCACC}" srcId="{31BB56D9-4937-4878-9593-3ACB74D74A7B}" destId="{47589864-3538-4CA9-ADA5-914B7774E207}" srcOrd="2" destOrd="0" parTransId="{5D686215-6958-490C-A326-80D90815FBA9}" sibTransId="{3104254C-0ABF-42A7-90E4-15D1BE6837CB}"/>
    <dgm:cxn modelId="{E16065A6-2822-4A0E-BC75-7322950B6416}" type="presOf" srcId="{10224083-5D11-40BD-84DE-6F11AB1790D6}" destId="{42F69F4C-6E85-4C32-8AA1-ACFAD1B89D49}" srcOrd="0" destOrd="4" presId="urn:microsoft.com/office/officeart/2005/8/layout/hList2#18"/>
    <dgm:cxn modelId="{1971C3DA-2C4F-4AA2-8839-0C2461A62636}" srcId="{0B70663D-62B5-4C9E-BE52-82082DED7952}" destId="{9A7409DF-7241-4A5F-B188-E96676B47211}" srcOrd="1" destOrd="0" parTransId="{67AA1423-3670-4D38-8954-1B5A79D99791}" sibTransId="{C0D3C215-403F-4D65-AFE3-9B1B2F8C0DA0}"/>
    <dgm:cxn modelId="{A8638CE2-A700-45BF-80F1-225B1491CE2B}" type="presOf" srcId="{AC25DC0D-243B-45DE-A04D-61D5E090022E}" destId="{E06E5E0D-A87A-4FFD-BDF1-761C20F37E46}" srcOrd="0" destOrd="3" presId="urn:microsoft.com/office/officeart/2005/8/layout/hList2#18"/>
    <dgm:cxn modelId="{DADF09AF-ACB0-443B-BA54-E81546F15E20}" srcId="{0B70663D-62B5-4C9E-BE52-82082DED7952}" destId="{246B2740-584E-49F3-B1C6-256E3AEA6F6D}" srcOrd="3" destOrd="0" parTransId="{B6DEC1A9-2D74-4F62-A50F-BE4125B3486D}" sibTransId="{7D661779-D0F0-43AA-9F13-3A92BD483CE3}"/>
    <dgm:cxn modelId="{E141FB3E-CC94-47AA-A1B2-7157722484C1}" type="presOf" srcId="{9A7409DF-7241-4A5F-B188-E96676B47211}" destId="{A39D6B3F-43B8-45D4-AF8A-E164F4866F53}" srcOrd="0" destOrd="1" presId="urn:microsoft.com/office/officeart/2005/8/layout/hList2#18"/>
    <dgm:cxn modelId="{AE16C6AF-FDD2-46DA-A793-F15CE74D1476}" srcId="{31BB56D9-4937-4878-9593-3ACB74D74A7B}" destId="{10224083-5D11-40BD-84DE-6F11AB1790D6}" srcOrd="4" destOrd="0" parTransId="{038B8953-D9CA-4006-BCA1-410E7E054E8A}" sibTransId="{B658854F-2CA7-4879-9A14-A99EE86828CC}"/>
    <dgm:cxn modelId="{9A947996-4B77-457C-A8DC-5F9338D39862}" type="presOf" srcId="{BBE7DE90-B80D-4FB6-B58B-E190B706C84F}" destId="{E06E5E0D-A87A-4FFD-BDF1-761C20F37E46}" srcOrd="0" destOrd="2" presId="urn:microsoft.com/office/officeart/2005/8/layout/hList2#18"/>
    <dgm:cxn modelId="{4D883FBC-CB87-4063-9499-39932ED821C1}" srcId="{720B3F45-2A54-4ACD-AD3D-68EA69286346}" destId="{31BB56D9-4937-4878-9593-3ACB74D74A7B}" srcOrd="2" destOrd="0" parTransId="{7A13FD02-29BC-4EB6-912E-EF947E1B518C}" sibTransId="{B8999D48-0D18-4BFE-9BED-D7CC68AEB57D}"/>
    <dgm:cxn modelId="{F818DB9D-D326-4D2A-8F73-EF03EEE53365}" srcId="{38E6DBE7-7112-4541-A8A9-1633CD979543}" destId="{3FDBAF64-3930-4583-A915-E6E2E2825CB2}" srcOrd="1" destOrd="0" parTransId="{7C52E029-BF90-4A8D-BA89-0EA180218A0D}" sibTransId="{DBA9677B-DA00-4155-B0CF-874A5B33D31D}"/>
    <dgm:cxn modelId="{12DF98EA-4E15-48E3-8659-552BAD895435}" type="presOf" srcId="{246B2740-584E-49F3-B1C6-256E3AEA6F6D}" destId="{A39D6B3F-43B8-45D4-AF8A-E164F4866F53}" srcOrd="0" destOrd="3" presId="urn:microsoft.com/office/officeart/2005/8/layout/hList2#18"/>
    <dgm:cxn modelId="{73583152-6CE4-478F-8988-C51E5FFB99FA}" srcId="{0B70663D-62B5-4C9E-BE52-82082DED7952}" destId="{5C971994-5D2A-4370-A088-C7D5F6EC822B}" srcOrd="0" destOrd="0" parTransId="{4DDB6619-D8F1-4E5C-B888-FF0478D59A77}" sibTransId="{3F0A93E0-D4B6-498D-86CF-C9D411D6561B}"/>
    <dgm:cxn modelId="{2A409295-A7CB-4D62-88EA-BFC3430BB907}" type="presOf" srcId="{0F9F77DB-EC40-4B63-8F01-56252D891EED}" destId="{42F69F4C-6E85-4C32-8AA1-ACFAD1B89D49}" srcOrd="0" destOrd="3" presId="urn:microsoft.com/office/officeart/2005/8/layout/hList2#18"/>
    <dgm:cxn modelId="{93623B73-E3D4-49F1-988E-338FA96B6674}" type="presOf" srcId="{5C971994-5D2A-4370-A088-C7D5F6EC822B}" destId="{A39D6B3F-43B8-45D4-AF8A-E164F4866F53}" srcOrd="0" destOrd="0" presId="urn:microsoft.com/office/officeart/2005/8/layout/hList2#18"/>
    <dgm:cxn modelId="{B7D4E13F-3400-4EA5-B237-8C8C6753B548}" srcId="{38E6DBE7-7112-4541-A8A9-1633CD979543}" destId="{AC25DC0D-243B-45DE-A04D-61D5E090022E}" srcOrd="3" destOrd="0" parTransId="{65D20A37-2EC5-43F5-82D1-EFCBA3DD1E7E}" sibTransId="{98E2DEAC-4760-4EC5-A273-77EEFAE32AA9}"/>
    <dgm:cxn modelId="{C5913E48-646D-4103-B49C-55FF26363477}" type="presOf" srcId="{9896A66B-795B-4855-82E2-9D28F36ED76C}" destId="{7FB43C48-5627-4D5B-B2EC-0E112D3B458E}" srcOrd="0" destOrd="1" presId="urn:microsoft.com/office/officeart/2005/8/layout/hList2#18"/>
    <dgm:cxn modelId="{635FEDE4-E6C1-4640-9095-A4AA209EB706}" srcId="{38E6DBE7-7112-4541-A8A9-1633CD979543}" destId="{BBE7DE90-B80D-4FB6-B58B-E190B706C84F}" srcOrd="2" destOrd="0" parTransId="{D778F45E-1A73-4EB5-AEF3-267E89E01741}" sibTransId="{B6EFF335-7904-4D5F-8A07-62AF8A345423}"/>
    <dgm:cxn modelId="{3E945676-3F76-4A88-A346-5FB7B4F9237A}" srcId="{720B3F45-2A54-4ACD-AD3D-68EA69286346}" destId="{4B84C085-D1D1-41A2-80AE-093B96A7C111}" srcOrd="0" destOrd="0" parTransId="{64C930A1-D256-4E23-823C-33DAF2AFD4B8}" sibTransId="{AC46B1AC-F698-455B-83EB-1D7EA57ACC46}"/>
    <dgm:cxn modelId="{438B887D-06D6-44CB-8000-1551981555E3}" srcId="{0B70663D-62B5-4C9E-BE52-82082DED7952}" destId="{272B11AC-7C50-4A7F-B884-A13E71111ED5}" srcOrd="4" destOrd="0" parTransId="{E5B1853C-F433-42DE-9356-2A045B4D1128}" sibTransId="{205FCB88-E6DE-4256-83A6-82A6D95FAAFE}"/>
    <dgm:cxn modelId="{F4A296C1-5B85-4823-8A1A-A7854D690340}" type="presOf" srcId="{C870D6B5-08F0-45D9-BE47-BF1E972C5844}" destId="{7FB43C48-5627-4D5B-B2EC-0E112D3B458E}" srcOrd="0" destOrd="0" presId="urn:microsoft.com/office/officeart/2005/8/layout/hList2#18"/>
    <dgm:cxn modelId="{C1A77D5E-A022-4257-9F08-9A9AEB16218C}" srcId="{31BB56D9-4937-4878-9593-3ACB74D74A7B}" destId="{415F20DD-E61D-4F7A-84AF-565B1CF40FDB}" srcOrd="0" destOrd="0" parTransId="{652393E6-FEDB-4807-B986-F550F45B025C}" sibTransId="{D1991A8E-5567-494B-AF94-427B13AB224F}"/>
    <dgm:cxn modelId="{80991FD2-7326-4850-96E9-4E8AE15C910D}" type="presOf" srcId="{3FDBAF64-3930-4583-A915-E6E2E2825CB2}" destId="{E06E5E0D-A87A-4FFD-BDF1-761C20F37E46}" srcOrd="0" destOrd="1" presId="urn:microsoft.com/office/officeart/2005/8/layout/hList2#18"/>
    <dgm:cxn modelId="{94AEA763-642B-4241-8CCF-A17C35759766}" type="presOf" srcId="{2366A1FC-E133-48AB-8700-0793CE0B17FB}" destId="{E06E5E0D-A87A-4FFD-BDF1-761C20F37E46}" srcOrd="0" destOrd="0" presId="urn:microsoft.com/office/officeart/2005/8/layout/hList2#18"/>
    <dgm:cxn modelId="{9892B230-1E11-49DE-A4B6-A99F4EF4A414}" type="presOf" srcId="{4B84C085-D1D1-41A2-80AE-093B96A7C111}" destId="{FB2E3360-F02C-482C-B41E-5C7DF2BB9F5D}" srcOrd="0" destOrd="0" presId="urn:microsoft.com/office/officeart/2005/8/layout/hList2#18"/>
    <dgm:cxn modelId="{E80B404D-5089-4624-8247-FE8E5D0048C4}" type="presOf" srcId="{272B11AC-7C50-4A7F-B884-A13E71111ED5}" destId="{A39D6B3F-43B8-45D4-AF8A-E164F4866F53}" srcOrd="0" destOrd="4" presId="urn:microsoft.com/office/officeart/2005/8/layout/hList2#18"/>
    <dgm:cxn modelId="{7D4797EA-8360-4EEE-B0C8-1DF776F7A6BC}" type="presOf" srcId="{3C99EED5-8341-45EB-8A4F-1156D4188600}" destId="{42F69F4C-6E85-4C32-8AA1-ACFAD1B89D49}" srcOrd="0" destOrd="1" presId="urn:microsoft.com/office/officeart/2005/8/layout/hList2#18"/>
    <dgm:cxn modelId="{5CDD47F0-126C-46AC-82A7-394BB4E4A664}" srcId="{4B84C085-D1D1-41A2-80AE-093B96A7C111}" destId="{C870D6B5-08F0-45D9-BE47-BF1E972C5844}" srcOrd="0" destOrd="0" parTransId="{B995712A-4429-4F91-B8CD-6640BFA311AD}" sibTransId="{3C6ACAC0-4DFF-4E3E-A7DE-332543FB7D01}"/>
    <dgm:cxn modelId="{4750E2BD-9477-4837-B05B-9658736CD293}" srcId="{31BB56D9-4937-4878-9593-3ACB74D74A7B}" destId="{0F9F77DB-EC40-4B63-8F01-56252D891EED}" srcOrd="3" destOrd="0" parTransId="{0EA57D5D-344A-4147-A7B8-EF0D605B67A4}" sibTransId="{A665B3AC-993B-4E32-AC50-C06884B9A5C4}"/>
    <dgm:cxn modelId="{14042313-C84F-4E82-850B-E156C4FF62EE}" type="presOf" srcId="{0B70663D-62B5-4C9E-BE52-82082DED7952}" destId="{2AD79307-8F9E-423B-BA59-6B7293686B6D}" srcOrd="0" destOrd="0" presId="urn:microsoft.com/office/officeart/2005/8/layout/hList2#18"/>
    <dgm:cxn modelId="{4B7758F0-0392-402C-8309-706BA54FC3D6}" type="presOf" srcId="{47589864-3538-4CA9-ADA5-914B7774E207}" destId="{42F69F4C-6E85-4C32-8AA1-ACFAD1B89D49}" srcOrd="0" destOrd="2" presId="urn:microsoft.com/office/officeart/2005/8/layout/hList2#18"/>
    <dgm:cxn modelId="{11C6C2CA-AD15-4A85-A5AD-CA3924510FC5}" type="presParOf" srcId="{A3DA82E4-0838-4B9D-9C10-23254C04EBA4}" destId="{BAF9F507-7EBC-4939-B99D-4A4092828732}" srcOrd="0" destOrd="0" presId="urn:microsoft.com/office/officeart/2005/8/layout/hList2#18"/>
    <dgm:cxn modelId="{3EB57358-95EF-4100-BC98-7D6B6E643CEE}" type="presParOf" srcId="{BAF9F507-7EBC-4939-B99D-4A4092828732}" destId="{9119969E-8FEC-42D9-9C50-BA773B32F5D2}" srcOrd="0" destOrd="0" presId="urn:microsoft.com/office/officeart/2005/8/layout/hList2#18"/>
    <dgm:cxn modelId="{62C11901-5B99-48BA-B41D-5BD110CAC149}" type="presParOf" srcId="{BAF9F507-7EBC-4939-B99D-4A4092828732}" destId="{7FB43C48-5627-4D5B-B2EC-0E112D3B458E}" srcOrd="1" destOrd="0" presId="urn:microsoft.com/office/officeart/2005/8/layout/hList2#18"/>
    <dgm:cxn modelId="{EA9F604D-C63E-4933-A826-21CF2BD52720}" type="presParOf" srcId="{BAF9F507-7EBC-4939-B99D-4A4092828732}" destId="{FB2E3360-F02C-482C-B41E-5C7DF2BB9F5D}" srcOrd="2" destOrd="0" presId="urn:microsoft.com/office/officeart/2005/8/layout/hList2#18"/>
    <dgm:cxn modelId="{2CD28F8B-426C-40D9-A2AF-3214425A0793}" type="presParOf" srcId="{A3DA82E4-0838-4B9D-9C10-23254C04EBA4}" destId="{2C33BA5A-1EF4-4F50-9F74-161C2AF47A4F}" srcOrd="1" destOrd="0" presId="urn:microsoft.com/office/officeart/2005/8/layout/hList2#18"/>
    <dgm:cxn modelId="{B2867319-F7E9-4A84-A145-E6A7695CA3A5}" type="presParOf" srcId="{A3DA82E4-0838-4B9D-9C10-23254C04EBA4}" destId="{4F15EC69-F92F-4F71-A741-392308B7AC23}" srcOrd="2" destOrd="0" presId="urn:microsoft.com/office/officeart/2005/8/layout/hList2#18"/>
    <dgm:cxn modelId="{99246BC2-18B4-4C65-A149-0DCF06ACFCAE}" type="presParOf" srcId="{4F15EC69-F92F-4F71-A741-392308B7AC23}" destId="{A5DFE30E-9D97-482A-8B0B-75E726A17985}" srcOrd="0" destOrd="0" presId="urn:microsoft.com/office/officeart/2005/8/layout/hList2#18"/>
    <dgm:cxn modelId="{AF2835AE-6637-4784-A34F-9FEB4CD498CE}" type="presParOf" srcId="{4F15EC69-F92F-4F71-A741-392308B7AC23}" destId="{A39D6B3F-43B8-45D4-AF8A-E164F4866F53}" srcOrd="1" destOrd="0" presId="urn:microsoft.com/office/officeart/2005/8/layout/hList2#18"/>
    <dgm:cxn modelId="{B833BE37-7644-4E68-BD0D-ECCECB8B9C58}" type="presParOf" srcId="{4F15EC69-F92F-4F71-A741-392308B7AC23}" destId="{2AD79307-8F9E-423B-BA59-6B7293686B6D}" srcOrd="2" destOrd="0" presId="urn:microsoft.com/office/officeart/2005/8/layout/hList2#18"/>
    <dgm:cxn modelId="{0C3AB524-42CE-4E84-84A2-A26D17AFD860}" type="presParOf" srcId="{A3DA82E4-0838-4B9D-9C10-23254C04EBA4}" destId="{8E77AF31-B50F-491E-B9B0-3C825BFB6F10}" srcOrd="3" destOrd="0" presId="urn:microsoft.com/office/officeart/2005/8/layout/hList2#18"/>
    <dgm:cxn modelId="{784C8264-7CCD-40F4-BFC3-1F0F5870164E}" type="presParOf" srcId="{A3DA82E4-0838-4B9D-9C10-23254C04EBA4}" destId="{68232902-77A3-4710-BD6D-C278D7BCE629}" srcOrd="4" destOrd="0" presId="urn:microsoft.com/office/officeart/2005/8/layout/hList2#18"/>
    <dgm:cxn modelId="{B56F8E97-4EFB-4983-9904-474E9DDBE64B}" type="presParOf" srcId="{68232902-77A3-4710-BD6D-C278D7BCE629}" destId="{53E18884-73A3-45AF-8768-A7B679ACC8A1}" srcOrd="0" destOrd="0" presId="urn:microsoft.com/office/officeart/2005/8/layout/hList2#18"/>
    <dgm:cxn modelId="{73F04B5B-04C6-4509-BCC3-D9A5F9F8987A}" type="presParOf" srcId="{68232902-77A3-4710-BD6D-C278D7BCE629}" destId="{42F69F4C-6E85-4C32-8AA1-ACFAD1B89D49}" srcOrd="1" destOrd="0" presId="urn:microsoft.com/office/officeart/2005/8/layout/hList2#18"/>
    <dgm:cxn modelId="{387DEF3D-94A1-4A85-A8F8-333A0188AC1B}" type="presParOf" srcId="{68232902-77A3-4710-BD6D-C278D7BCE629}" destId="{E4A87278-9D6F-4BBC-AB16-6EBEA6E8C4AE}" srcOrd="2" destOrd="0" presId="urn:microsoft.com/office/officeart/2005/8/layout/hList2#18"/>
    <dgm:cxn modelId="{FDF252E0-6D55-462B-BC38-EEB82C27F181}" type="presParOf" srcId="{A3DA82E4-0838-4B9D-9C10-23254C04EBA4}" destId="{86F441E0-0F59-4277-BF65-D14B3A70FE75}" srcOrd="5" destOrd="0" presId="urn:microsoft.com/office/officeart/2005/8/layout/hList2#18"/>
    <dgm:cxn modelId="{F5560AD9-B0CF-4BF4-A429-4E36A5B2C18F}" type="presParOf" srcId="{A3DA82E4-0838-4B9D-9C10-23254C04EBA4}" destId="{53B74D02-9126-4111-B342-E80EAB1DD0C6}" srcOrd="6" destOrd="0" presId="urn:microsoft.com/office/officeart/2005/8/layout/hList2#18"/>
    <dgm:cxn modelId="{2D70B32B-F480-4EC4-9D98-436978E19888}" type="presParOf" srcId="{53B74D02-9126-4111-B342-E80EAB1DD0C6}" destId="{D62AEF49-6CBB-4885-B220-2B52760C3E13}" srcOrd="0" destOrd="0" presId="urn:microsoft.com/office/officeart/2005/8/layout/hList2#18"/>
    <dgm:cxn modelId="{9495A272-1A25-406E-ACA9-6961176E5D7A}" type="presParOf" srcId="{53B74D02-9126-4111-B342-E80EAB1DD0C6}" destId="{E06E5E0D-A87A-4FFD-BDF1-761C20F37E46}" srcOrd="1" destOrd="0" presId="urn:microsoft.com/office/officeart/2005/8/layout/hList2#18"/>
    <dgm:cxn modelId="{B490DFC4-13EC-4D19-8A72-57840706BD93}" type="presParOf" srcId="{53B74D02-9126-4111-B342-E80EAB1DD0C6}" destId="{27D8D5E4-3E00-4F90-AF65-3DA3AEC472A8}" srcOrd="2" destOrd="0" presId="urn:microsoft.com/office/officeart/2005/8/layout/hList2#1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0B3F45-2A54-4ACD-AD3D-68EA69286346}" type="doc">
      <dgm:prSet loTypeId="urn:microsoft.com/office/officeart/2005/8/layout/hList2#19"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Indications</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indications</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dgm:t>
        <a:bodyPr/>
        <a:lstStyle/>
        <a:p>
          <a:r>
            <a:rPr lang="fr-FR" sz="1400" dirty="0" err="1" smtClean="0">
              <a:solidFill>
                <a:schemeClr val="tx1"/>
              </a:solidFill>
              <a:latin typeface="+mn-lt"/>
            </a:rPr>
            <a:t>Aquacel</a:t>
          </a:r>
          <a:r>
            <a:rPr lang="fr-FR" sz="1400" baseline="30000" dirty="0" smtClean="0">
              <a:solidFill>
                <a:schemeClr val="tx1"/>
              </a:solidFill>
            </a:rPr>
            <a:t>® </a:t>
          </a:r>
          <a:r>
            <a:rPr lang="fr-FR" sz="1400" baseline="0" dirty="0" smtClean="0">
              <a:solidFill>
                <a:schemeClr val="tx1"/>
              </a:solidFill>
            </a:rPr>
            <a:t>Extra:</a:t>
          </a:r>
          <a:r>
            <a:rPr lang="fr-FR" sz="1400" baseline="0" dirty="0" smtClean="0">
              <a:solidFill>
                <a:schemeClr val="tx1"/>
              </a:solidFill>
              <a:latin typeface="+mn-lt"/>
            </a:rPr>
            <a:t> </a:t>
          </a:r>
          <a:r>
            <a:rPr lang="fr-FR" sz="1400" dirty="0" smtClean="0">
              <a:solidFill>
                <a:schemeClr val="tx1"/>
              </a:solidFill>
              <a:latin typeface="+mn-lt"/>
            </a:rPr>
            <a:t>100% fibres de CMC</a:t>
          </a:r>
          <a:endParaRPr lang="fr-FR" sz="1400" dirty="0">
            <a:solidFill>
              <a:schemeClr val="tx1"/>
            </a:solidFill>
            <a:latin typeface="+mn-lt"/>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dgm:t>
        <a:bodyPr/>
        <a:lstStyle/>
        <a:p>
          <a:r>
            <a:rPr lang="fr-FR" sz="1400" dirty="0" smtClean="0">
              <a:solidFill>
                <a:srgbClr val="000000"/>
              </a:solidFill>
              <a:latin typeface="+mn-lt"/>
            </a:rPr>
            <a:t>Hydrophile</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latin typeface="+mn-lt"/>
            </a:rPr>
            <a:t>Brûlures 3</a:t>
          </a:r>
          <a:r>
            <a:rPr lang="fr-FR" sz="1400" baseline="30000" dirty="0" smtClean="0">
              <a:solidFill>
                <a:schemeClr val="tx1"/>
              </a:solidFill>
              <a:latin typeface="+mn-lt"/>
            </a:rPr>
            <a:t>eme</a:t>
          </a:r>
          <a:r>
            <a:rPr lang="fr-FR" sz="1400" dirty="0" smtClean="0">
              <a:solidFill>
                <a:schemeClr val="tx1"/>
              </a:solidFill>
              <a:latin typeface="+mn-lt"/>
            </a:rPr>
            <a:t> degré</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415F20DD-E61D-4F7A-84AF-565B1CF40FDB}">
      <dgm:prSet phldrT="[Texte]" custT="1"/>
      <dgm:spPr/>
      <dgm:t>
        <a:bodyPr/>
        <a:lstStyle/>
        <a:p>
          <a:r>
            <a:rPr lang="fr-FR" sz="1400" dirty="0" smtClean="0">
              <a:solidFill>
                <a:schemeClr val="tx1"/>
              </a:solidFill>
              <a:latin typeface="+mn-lt"/>
            </a:rPr>
            <a:t>Plaie très exsudative</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0DB3C318-071F-4E29-A2B0-28DC43EAD2E8}">
      <dgm:prSet phldrT="[Texte]" custT="1"/>
      <dgm:spPr/>
      <dgm:t>
        <a:bodyPr/>
        <a:lstStyle/>
        <a:p>
          <a:r>
            <a:rPr lang="fr-FR" sz="1400" baseline="0" dirty="0" err="1" smtClean="0">
              <a:solidFill>
                <a:schemeClr val="tx1"/>
              </a:solidFill>
              <a:latin typeface="+mn-lt"/>
            </a:rPr>
            <a:t>Urgoclean</a:t>
          </a:r>
          <a:r>
            <a:rPr lang="fr-FR" sz="1400" baseline="30000" dirty="0" smtClean="0">
              <a:solidFill>
                <a:schemeClr val="tx1"/>
              </a:solidFill>
            </a:rPr>
            <a:t>®</a:t>
          </a:r>
          <a:r>
            <a:rPr lang="fr-FR" sz="1400" baseline="0" dirty="0" smtClean="0">
              <a:solidFill>
                <a:schemeClr val="tx1"/>
              </a:solidFill>
            </a:rPr>
            <a:t>: Polyacrylate </a:t>
          </a:r>
          <a:r>
            <a:rPr lang="fr-FR" sz="1400" baseline="0" dirty="0" err="1" smtClean="0">
              <a:solidFill>
                <a:schemeClr val="tx1"/>
              </a:solidFill>
            </a:rPr>
            <a:t>superabsorbant</a:t>
          </a:r>
          <a:r>
            <a:rPr lang="fr-FR" sz="1400" baseline="0" dirty="0" smtClean="0">
              <a:solidFill>
                <a:schemeClr val="tx1"/>
              </a:solidFill>
            </a:rPr>
            <a:t> + masse </a:t>
          </a:r>
          <a:r>
            <a:rPr lang="fr-FR" sz="1400" baseline="0" dirty="0" err="1" smtClean="0">
              <a:solidFill>
                <a:schemeClr val="tx1"/>
              </a:solidFill>
            </a:rPr>
            <a:t>hydrocolloïde</a:t>
          </a:r>
          <a:r>
            <a:rPr lang="fr-FR" sz="1400" baseline="0" dirty="0" smtClean="0">
              <a:solidFill>
                <a:schemeClr val="tx1"/>
              </a:solidFill>
            </a:rPr>
            <a:t> micro-adhérente</a:t>
          </a:r>
          <a:endParaRPr lang="fr-FR" sz="1400" dirty="0">
            <a:solidFill>
              <a:schemeClr val="tx1"/>
            </a:solidFill>
            <a:latin typeface="+mn-lt"/>
          </a:endParaRPr>
        </a:p>
      </dgm:t>
    </dgm:pt>
    <dgm:pt modelId="{2E937BCF-A69B-4F5D-AC65-3DB1174C6723}" type="parTrans" cxnId="{336C8670-AC95-4194-9A71-7F31A2675E21}">
      <dgm:prSet/>
      <dgm:spPr/>
      <dgm:t>
        <a:bodyPr/>
        <a:lstStyle/>
        <a:p>
          <a:endParaRPr lang="fr-FR"/>
        </a:p>
      </dgm:t>
    </dgm:pt>
    <dgm:pt modelId="{1149EA90-E46E-4848-BE46-E61B86A97BD5}" type="sibTrans" cxnId="{336C8670-AC95-4194-9A71-7F31A2675E21}">
      <dgm:prSet/>
      <dgm:spPr/>
      <dgm:t>
        <a:bodyPr/>
        <a:lstStyle/>
        <a:p>
          <a:endParaRPr lang="fr-FR"/>
        </a:p>
      </dgm:t>
    </dgm:pt>
    <dgm:pt modelId="{AE71F0D6-CEAA-4312-88AB-61127470B602}">
      <dgm:prSet custT="1"/>
      <dgm:spPr/>
      <dgm:t>
        <a:bodyPr/>
        <a:lstStyle/>
        <a:p>
          <a:r>
            <a:rPr lang="fr-FR" sz="1400" dirty="0" smtClean="0">
              <a:solidFill>
                <a:srgbClr val="000000"/>
              </a:solidFill>
              <a:latin typeface="+mn-lt"/>
            </a:rPr>
            <a:t>Transformation en gel cohésif au contact des exsudats </a:t>
          </a:r>
        </a:p>
      </dgm:t>
    </dgm:pt>
    <dgm:pt modelId="{F37088BC-4EA6-4389-85DD-8B3D6E972617}" type="parTrans" cxnId="{4579B0F8-6DD2-4C13-B78D-82C74CF7850F}">
      <dgm:prSet/>
      <dgm:spPr/>
      <dgm:t>
        <a:bodyPr/>
        <a:lstStyle/>
        <a:p>
          <a:endParaRPr lang="fr-FR"/>
        </a:p>
      </dgm:t>
    </dgm:pt>
    <dgm:pt modelId="{9AFC41FF-67CA-4787-9DF3-D6ED9146A5B3}" type="sibTrans" cxnId="{4579B0F8-6DD2-4C13-B78D-82C74CF7850F}">
      <dgm:prSet/>
      <dgm:spPr/>
      <dgm:t>
        <a:bodyPr/>
        <a:lstStyle/>
        <a:p>
          <a:endParaRPr lang="fr-FR"/>
        </a:p>
      </dgm:t>
    </dgm:pt>
    <dgm:pt modelId="{290FBDB0-6BB9-42BE-9266-3FE4A2015B45}">
      <dgm:prSet custT="1"/>
      <dgm:spPr/>
      <dgm:t>
        <a:bodyPr/>
        <a:lstStyle/>
        <a:p>
          <a:r>
            <a:rPr lang="fr-FR" sz="1400" dirty="0" smtClean="0">
              <a:solidFill>
                <a:srgbClr val="000000"/>
              </a:solidFill>
              <a:latin typeface="+mn-lt"/>
            </a:rPr>
            <a:t>Maintien du milieu humide</a:t>
          </a:r>
          <a:endParaRPr lang="fr-FR" sz="1400" dirty="0">
            <a:solidFill>
              <a:srgbClr val="000000"/>
            </a:solidFill>
            <a:latin typeface="+mn-lt"/>
          </a:endParaRPr>
        </a:p>
      </dgm:t>
    </dgm:pt>
    <dgm:pt modelId="{2F0D9B0A-2E95-4DA1-B943-4D0BF5423466}" type="parTrans" cxnId="{D433EAC2-2883-4AA9-8816-A5F44AD540FE}">
      <dgm:prSet/>
      <dgm:spPr/>
      <dgm:t>
        <a:bodyPr/>
        <a:lstStyle/>
        <a:p>
          <a:endParaRPr lang="fr-FR"/>
        </a:p>
      </dgm:t>
    </dgm:pt>
    <dgm:pt modelId="{3975A97F-35DD-4181-8B99-DC6BB9444027}" type="sibTrans" cxnId="{D433EAC2-2883-4AA9-8816-A5F44AD540FE}">
      <dgm:prSet/>
      <dgm:spPr/>
      <dgm:t>
        <a:bodyPr/>
        <a:lstStyle/>
        <a:p>
          <a:endParaRPr lang="fr-FR"/>
        </a:p>
      </dgm:t>
    </dgm:pt>
    <dgm:pt modelId="{B842169D-272E-4531-B887-5F4C3FFFACFA}">
      <dgm:prSet custT="1"/>
      <dgm:spPr/>
      <dgm:t>
        <a:bodyPr/>
        <a:lstStyle/>
        <a:p>
          <a:r>
            <a:rPr lang="fr-FR" sz="1400" dirty="0" smtClean="0">
              <a:solidFill>
                <a:srgbClr val="000000"/>
              </a:solidFill>
              <a:latin typeface="+mn-lt"/>
            </a:rPr>
            <a:t>Pouvoir de séquestration bactérienne</a:t>
          </a:r>
          <a:endParaRPr lang="fr-FR" sz="1400" dirty="0">
            <a:solidFill>
              <a:srgbClr val="000000"/>
            </a:solidFill>
            <a:latin typeface="+mn-lt"/>
          </a:endParaRPr>
        </a:p>
      </dgm:t>
    </dgm:pt>
    <dgm:pt modelId="{287F4777-4686-4835-91C5-0D07AC0E1BA8}" type="parTrans" cxnId="{8B1F530B-B086-4267-86FB-B990AD4564DA}">
      <dgm:prSet/>
      <dgm:spPr/>
      <dgm:t>
        <a:bodyPr/>
        <a:lstStyle/>
        <a:p>
          <a:endParaRPr lang="fr-FR"/>
        </a:p>
      </dgm:t>
    </dgm:pt>
    <dgm:pt modelId="{CBB688AA-C8D0-49E0-A6FB-11715FFEB253}" type="sibTrans" cxnId="{8B1F530B-B086-4267-86FB-B990AD4564DA}">
      <dgm:prSet/>
      <dgm:spPr/>
      <dgm:t>
        <a:bodyPr/>
        <a:lstStyle/>
        <a:p>
          <a:endParaRPr lang="fr-FR"/>
        </a:p>
      </dgm:t>
    </dgm:pt>
    <dgm:pt modelId="{6FC80C1C-A0E0-4D1C-86C1-4A670545695C}">
      <dgm:prSet custT="1"/>
      <dgm:spPr/>
      <dgm:t>
        <a:bodyPr/>
        <a:lstStyle/>
        <a:p>
          <a:r>
            <a:rPr lang="fr-FR" sz="1400" dirty="0" smtClean="0">
              <a:solidFill>
                <a:schemeClr val="tx1"/>
              </a:solidFill>
              <a:latin typeface="+mn-lt"/>
            </a:rPr>
            <a:t>Phase de détersion ou bourgeonnement</a:t>
          </a:r>
          <a:endParaRPr lang="fr-FR" sz="1400" dirty="0">
            <a:solidFill>
              <a:schemeClr val="tx1"/>
            </a:solidFill>
            <a:latin typeface="+mn-lt"/>
          </a:endParaRPr>
        </a:p>
      </dgm:t>
    </dgm:pt>
    <dgm:pt modelId="{1DC5F176-16D0-4150-9062-958DB66CE633}" type="parTrans" cxnId="{CCBF8167-8474-470F-A4EE-75383E2692E9}">
      <dgm:prSet/>
      <dgm:spPr/>
      <dgm:t>
        <a:bodyPr/>
        <a:lstStyle/>
        <a:p>
          <a:endParaRPr lang="fr-FR"/>
        </a:p>
      </dgm:t>
    </dgm:pt>
    <dgm:pt modelId="{95ADEB63-64D5-49E3-9EBF-ED6A9C88ECAE}" type="sibTrans" cxnId="{CCBF8167-8474-470F-A4EE-75383E2692E9}">
      <dgm:prSet/>
      <dgm:spPr/>
      <dgm:t>
        <a:bodyPr/>
        <a:lstStyle/>
        <a:p>
          <a:endParaRPr lang="fr-FR"/>
        </a:p>
      </dgm:t>
    </dgm:pt>
    <dgm:pt modelId="{02385AB4-3706-425D-8B43-E40C574F568B}">
      <dgm:prSet custT="1"/>
      <dgm:spPr/>
      <dgm:t>
        <a:bodyPr/>
        <a:lstStyle/>
        <a:p>
          <a:r>
            <a:rPr lang="fr-FR" sz="1400" dirty="0" smtClean="0">
              <a:solidFill>
                <a:schemeClr val="tx1"/>
              </a:solidFill>
              <a:latin typeface="+mn-lt"/>
            </a:rPr>
            <a:t>Allergie</a:t>
          </a:r>
          <a:endParaRPr lang="fr-FR" sz="1400" dirty="0">
            <a:solidFill>
              <a:schemeClr val="tx1"/>
            </a:solidFill>
            <a:latin typeface="+mn-lt"/>
          </a:endParaRPr>
        </a:p>
      </dgm:t>
    </dgm:pt>
    <dgm:pt modelId="{755A4562-3C35-40B5-A9C3-4AE961A6B13D}" type="parTrans" cxnId="{1C927074-37E6-402F-8EDE-E6DB895960B3}">
      <dgm:prSet/>
      <dgm:spPr/>
      <dgm:t>
        <a:bodyPr/>
        <a:lstStyle/>
        <a:p>
          <a:endParaRPr lang="fr-FR"/>
        </a:p>
      </dgm:t>
    </dgm:pt>
    <dgm:pt modelId="{C3E4FD14-B90B-415E-B68C-8A1818C31B06}" type="sibTrans" cxnId="{1C927074-37E6-402F-8EDE-E6DB895960B3}">
      <dgm:prSet/>
      <dgm:spPr/>
      <dgm:t>
        <a:bodyPr/>
        <a:lstStyle/>
        <a:p>
          <a:endParaRPr lang="fr-FR"/>
        </a:p>
      </dgm:t>
    </dgm:pt>
    <dgm:pt modelId="{A86ED5F3-ACB9-4751-85E8-B917564B706D}">
      <dgm:prSet custT="1"/>
      <dgm:spPr/>
      <dgm:t>
        <a:bodyPr/>
        <a:lstStyle/>
        <a:p>
          <a:r>
            <a:rPr lang="fr-FR" sz="1400" dirty="0" err="1" smtClean="0">
              <a:solidFill>
                <a:schemeClr val="tx1"/>
              </a:solidFill>
              <a:latin typeface="+mn-lt"/>
            </a:rPr>
            <a:t>Urgoclean</a:t>
          </a:r>
          <a:r>
            <a:rPr lang="fr-FR" sz="1400" baseline="30000" dirty="0" smtClean="0">
              <a:solidFill>
                <a:schemeClr val="tx1"/>
              </a:solidFill>
            </a:rPr>
            <a:t>®</a:t>
          </a:r>
          <a:r>
            <a:rPr lang="fr-FR" sz="1400" dirty="0" smtClean="0">
              <a:solidFill>
                <a:schemeClr val="tx1"/>
              </a:solidFill>
              <a:latin typeface="+mn-lt"/>
            </a:rPr>
            <a:t>: ne pas associer à des </a:t>
          </a:r>
          <a:r>
            <a:rPr lang="fr-FR" sz="1400" dirty="0" err="1" smtClean="0">
              <a:solidFill>
                <a:schemeClr val="tx1"/>
              </a:solidFill>
              <a:latin typeface="+mn-lt"/>
            </a:rPr>
            <a:t>organo</a:t>
          </a:r>
          <a:r>
            <a:rPr lang="fr-FR" sz="1400" dirty="0" smtClean="0">
              <a:solidFill>
                <a:schemeClr val="tx1"/>
              </a:solidFill>
              <a:latin typeface="+mn-lt"/>
            </a:rPr>
            <a:t>-mercuriels, hexamidine ou eau oxygénée</a:t>
          </a:r>
          <a:endParaRPr lang="fr-FR" sz="1400" dirty="0">
            <a:solidFill>
              <a:schemeClr val="tx1"/>
            </a:solidFill>
            <a:latin typeface="+mn-lt"/>
          </a:endParaRPr>
        </a:p>
      </dgm:t>
    </dgm:pt>
    <dgm:pt modelId="{9B0D57A7-9481-4DB8-B9DA-573C2BFBEB40}" type="parTrans" cxnId="{8C162EF8-C5A6-4C83-A85F-68A99B3098CF}">
      <dgm:prSet/>
      <dgm:spPr/>
      <dgm:t>
        <a:bodyPr/>
        <a:lstStyle/>
        <a:p>
          <a:endParaRPr lang="fr-FR"/>
        </a:p>
      </dgm:t>
    </dgm:pt>
    <dgm:pt modelId="{4F7AB059-B566-4312-9370-D5687B815DFA}" type="sibTrans" cxnId="{8C162EF8-C5A6-4C83-A85F-68A99B3098CF}">
      <dgm:prSet/>
      <dgm:spPr/>
      <dgm:t>
        <a:bodyPr/>
        <a:lstStyle/>
        <a:p>
          <a:endParaRPr lang="fr-FR"/>
        </a:p>
      </dgm:t>
    </dgm:pt>
    <dgm:pt modelId="{6B710D27-EA22-4A42-9E3C-D75B564D403A}">
      <dgm:prSet custT="1"/>
      <dgm:spPr/>
      <dgm:t>
        <a:bodyPr/>
        <a:lstStyle/>
        <a:p>
          <a:r>
            <a:rPr lang="fr-FR" sz="1400" dirty="0" err="1" smtClean="0">
              <a:solidFill>
                <a:schemeClr val="tx1"/>
              </a:solidFill>
              <a:latin typeface="+mn-lt"/>
            </a:rPr>
            <a:t>Aquacel</a:t>
          </a:r>
          <a:r>
            <a:rPr lang="fr-FR" sz="1400" baseline="30000" dirty="0" smtClean="0">
              <a:solidFill>
                <a:schemeClr val="tx1"/>
              </a:solidFill>
            </a:rPr>
            <a:t>® </a:t>
          </a:r>
          <a:r>
            <a:rPr lang="fr-FR" sz="1400" baseline="0" dirty="0" smtClean="0">
              <a:solidFill>
                <a:schemeClr val="tx1"/>
              </a:solidFill>
            </a:rPr>
            <a:t>Extra: </a:t>
          </a:r>
          <a:r>
            <a:rPr lang="fr-FR" sz="1400" dirty="0" smtClean="0">
              <a:solidFill>
                <a:schemeClr val="tx1"/>
              </a:solidFill>
              <a:latin typeface="+mn-lt"/>
            </a:rPr>
            <a:t>ne pas associer avec alcool, éosine, Dakin, Bétadine</a:t>
          </a:r>
          <a:endParaRPr lang="fr-FR" sz="1400" dirty="0">
            <a:solidFill>
              <a:schemeClr val="tx1"/>
            </a:solidFill>
            <a:latin typeface="+mn-lt"/>
          </a:endParaRPr>
        </a:p>
      </dgm:t>
    </dgm:pt>
    <dgm:pt modelId="{4A73642C-0B41-4E6E-80FE-FF86741C3E52}" type="parTrans" cxnId="{866664F0-1300-4481-BE25-9C876AF32F50}">
      <dgm:prSet/>
      <dgm:spPr/>
      <dgm:t>
        <a:bodyPr/>
        <a:lstStyle/>
        <a:p>
          <a:endParaRPr lang="fr-FR"/>
        </a:p>
      </dgm:t>
    </dgm:pt>
    <dgm:pt modelId="{D863BF72-2BE3-4094-9587-2BEEFF30F896}" type="sibTrans" cxnId="{866664F0-1300-4481-BE25-9C876AF32F50}">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custLinFactNeighborX="-31747" custLinFactNeighborY="2086"/>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72433" custLinFactNeighborX="11568">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X="-91381" custLinFactNeighborX="-100000" custLinFactNeighborY="-3408">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65932" custLinFactNeighborX="32675" custLinFactNeighborY="2917">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custLinFactNeighborX="-76034" custLinFactNeighborY="786">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84544" custLinFactNeighborX="33287" custLinFactNeighborY="1392">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68429" custLinFactNeighborY="510">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custLinFactNeighborX="-16098" custLinFactNeighborY="-78215"/>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70760" custScaleY="125598" custLinFactNeighborX="42946" custLinFactNeighborY="1304">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1857" custLinFactNeighborY="-4232">
        <dgm:presLayoutVars>
          <dgm:chMax val="0"/>
          <dgm:bulletEnabled val="1"/>
        </dgm:presLayoutVars>
      </dgm:prSet>
      <dgm:spPr/>
      <dgm:t>
        <a:bodyPr/>
        <a:lstStyle/>
        <a:p>
          <a:endParaRPr lang="fr-FR"/>
        </a:p>
      </dgm:t>
    </dgm:pt>
  </dgm:ptLst>
  <dgm:cxnLst>
    <dgm:cxn modelId="{59145CC6-4AF2-4E5E-BACC-923E93333F49}" srcId="{720B3F45-2A54-4ACD-AD3D-68EA69286346}" destId="{38E6DBE7-7112-4541-A8A9-1633CD979543}" srcOrd="3" destOrd="0" parTransId="{32D49EE9-CCBD-4E6F-B67A-8B2C14A3F8E0}" sibTransId="{60F19D74-C85C-4D3C-97B8-5156A99A9163}"/>
    <dgm:cxn modelId="{832461C7-53FB-4A99-BFE2-270C6B228319}" type="presOf" srcId="{3FDBAF64-3930-4583-A915-E6E2E2825CB2}" destId="{E06E5E0D-A87A-4FFD-BDF1-761C20F37E46}" srcOrd="0" destOrd="0" presId="urn:microsoft.com/office/officeart/2005/8/layout/hList2#19"/>
    <dgm:cxn modelId="{D0FB56FA-14B5-4F1F-9802-DA6B450DB252}" type="presOf" srcId="{38E6DBE7-7112-4541-A8A9-1633CD979543}" destId="{27D8D5E4-3E00-4F90-AF65-3DA3AEC472A8}" srcOrd="0" destOrd="0" presId="urn:microsoft.com/office/officeart/2005/8/layout/hList2#19"/>
    <dgm:cxn modelId="{99205E3D-DE45-47D4-9D36-480FBF13A42C}" type="presOf" srcId="{02385AB4-3706-425D-8B43-E40C574F568B}" destId="{E06E5E0D-A87A-4FFD-BDF1-761C20F37E46}" srcOrd="0" destOrd="1" presId="urn:microsoft.com/office/officeart/2005/8/layout/hList2#19"/>
    <dgm:cxn modelId="{5494923D-040F-47A4-8A59-9616C0A8A64C}" srcId="{720B3F45-2A54-4ACD-AD3D-68EA69286346}" destId="{0B70663D-62B5-4C9E-BE52-82082DED7952}" srcOrd="1" destOrd="0" parTransId="{D4D23C1E-A2E3-4429-A086-B07C7574C40A}" sibTransId="{13C7C3B0-8FDE-483F-81B3-45253DA30EFA}"/>
    <dgm:cxn modelId="{0B33B8B8-2E98-4F13-863D-25200A2499C7}" type="presOf" srcId="{6FC80C1C-A0E0-4D1C-86C1-4A670545695C}" destId="{42F69F4C-6E85-4C32-8AA1-ACFAD1B89D49}" srcOrd="0" destOrd="1" presId="urn:microsoft.com/office/officeart/2005/8/layout/hList2#19"/>
    <dgm:cxn modelId="{551F107E-DD0E-4EF2-A02E-6FE8E26AD63A}" type="presOf" srcId="{4B84C085-D1D1-41A2-80AE-093B96A7C111}" destId="{FB2E3360-F02C-482C-B41E-5C7DF2BB9F5D}" srcOrd="0" destOrd="0" presId="urn:microsoft.com/office/officeart/2005/8/layout/hList2#19"/>
    <dgm:cxn modelId="{7629A3AB-7477-4178-A5D2-9E4574001779}" type="presOf" srcId="{5C971994-5D2A-4370-A088-C7D5F6EC822B}" destId="{A39D6B3F-43B8-45D4-AF8A-E164F4866F53}" srcOrd="0" destOrd="0" presId="urn:microsoft.com/office/officeart/2005/8/layout/hList2#19"/>
    <dgm:cxn modelId="{8B1F530B-B086-4267-86FB-B990AD4564DA}" srcId="{0B70663D-62B5-4C9E-BE52-82082DED7952}" destId="{B842169D-272E-4531-B887-5F4C3FFFACFA}" srcOrd="3" destOrd="0" parTransId="{287F4777-4686-4835-91C5-0D07AC0E1BA8}" sibTransId="{CBB688AA-C8D0-49E0-A6FB-11715FFEB253}"/>
    <dgm:cxn modelId="{F0BDB267-9112-4724-BDA9-2B1594E0DFBF}" type="presOf" srcId="{0DB3C318-071F-4E29-A2B0-28DC43EAD2E8}" destId="{7FB43C48-5627-4D5B-B2EC-0E112D3B458E}" srcOrd="0" destOrd="1" presId="urn:microsoft.com/office/officeart/2005/8/layout/hList2#19"/>
    <dgm:cxn modelId="{CCBF8167-8474-470F-A4EE-75383E2692E9}" srcId="{31BB56D9-4937-4878-9593-3ACB74D74A7B}" destId="{6FC80C1C-A0E0-4D1C-86C1-4A670545695C}" srcOrd="1" destOrd="0" parTransId="{1DC5F176-16D0-4150-9062-958DB66CE633}" sibTransId="{95ADEB63-64D5-49E3-9EBF-ED6A9C88ECAE}"/>
    <dgm:cxn modelId="{3FC81386-5A2C-4964-90D9-ECA660E12375}" type="presOf" srcId="{31BB56D9-4937-4878-9593-3ACB74D74A7B}" destId="{E4A87278-9D6F-4BBC-AB16-6EBEA6E8C4AE}" srcOrd="0" destOrd="0" presId="urn:microsoft.com/office/officeart/2005/8/layout/hList2#19"/>
    <dgm:cxn modelId="{2BC49225-BCA5-473A-A0F7-48AE6123E0FF}" type="presOf" srcId="{0B70663D-62B5-4C9E-BE52-82082DED7952}" destId="{2AD79307-8F9E-423B-BA59-6B7293686B6D}" srcOrd="0" destOrd="0" presId="urn:microsoft.com/office/officeart/2005/8/layout/hList2#19"/>
    <dgm:cxn modelId="{F818DB9D-D326-4D2A-8F73-EF03EEE53365}" srcId="{38E6DBE7-7112-4541-A8A9-1633CD979543}" destId="{3FDBAF64-3930-4583-A915-E6E2E2825CB2}" srcOrd="0" destOrd="0" parTransId="{7C52E029-BF90-4A8D-BA89-0EA180218A0D}" sibTransId="{DBA9677B-DA00-4155-B0CF-874A5B33D31D}"/>
    <dgm:cxn modelId="{4D883FBC-CB87-4063-9499-39932ED821C1}" srcId="{720B3F45-2A54-4ACD-AD3D-68EA69286346}" destId="{31BB56D9-4937-4878-9593-3ACB74D74A7B}" srcOrd="2" destOrd="0" parTransId="{7A13FD02-29BC-4EB6-912E-EF947E1B518C}" sibTransId="{B8999D48-0D18-4BFE-9BED-D7CC68AEB57D}"/>
    <dgm:cxn modelId="{73583152-6CE4-478F-8988-C51E5FFB99FA}" srcId="{0B70663D-62B5-4C9E-BE52-82082DED7952}" destId="{5C971994-5D2A-4370-A088-C7D5F6EC822B}" srcOrd="0" destOrd="0" parTransId="{4DDB6619-D8F1-4E5C-B888-FF0478D59A77}" sibTransId="{3F0A93E0-D4B6-498D-86CF-C9D411D6561B}"/>
    <dgm:cxn modelId="{1C927074-37E6-402F-8EDE-E6DB895960B3}" srcId="{38E6DBE7-7112-4541-A8A9-1633CD979543}" destId="{02385AB4-3706-425D-8B43-E40C574F568B}" srcOrd="1" destOrd="0" parTransId="{755A4562-3C35-40B5-A9C3-4AE961A6B13D}" sibTransId="{C3E4FD14-B90B-415E-B68C-8A1818C31B06}"/>
    <dgm:cxn modelId="{4579B0F8-6DD2-4C13-B78D-82C74CF7850F}" srcId="{0B70663D-62B5-4C9E-BE52-82082DED7952}" destId="{AE71F0D6-CEAA-4312-88AB-61127470B602}" srcOrd="1" destOrd="0" parTransId="{F37088BC-4EA6-4389-85DD-8B3D6E972617}" sibTransId="{9AFC41FF-67CA-4787-9DF3-D6ED9146A5B3}"/>
    <dgm:cxn modelId="{CC9EA1C7-9EF9-48C8-B962-96197824DA25}" type="presOf" srcId="{6B710D27-EA22-4A42-9E3C-D75B564D403A}" destId="{E06E5E0D-A87A-4FFD-BDF1-761C20F37E46}" srcOrd="0" destOrd="3" presId="urn:microsoft.com/office/officeart/2005/8/layout/hList2#19"/>
    <dgm:cxn modelId="{8C162EF8-C5A6-4C83-A85F-68A99B3098CF}" srcId="{38E6DBE7-7112-4541-A8A9-1633CD979543}" destId="{A86ED5F3-ACB9-4751-85E8-B917564B706D}" srcOrd="2" destOrd="0" parTransId="{9B0D57A7-9481-4DB8-B9DA-573C2BFBEB40}" sibTransId="{4F7AB059-B566-4312-9370-D5687B815DFA}"/>
    <dgm:cxn modelId="{3E945676-3F76-4A88-A346-5FB7B4F9237A}" srcId="{720B3F45-2A54-4ACD-AD3D-68EA69286346}" destId="{4B84C085-D1D1-41A2-80AE-093B96A7C111}" srcOrd="0" destOrd="0" parTransId="{64C930A1-D256-4E23-823C-33DAF2AFD4B8}" sibTransId="{AC46B1AC-F698-455B-83EB-1D7EA57ACC46}"/>
    <dgm:cxn modelId="{3DAEC819-F6B4-42FD-8B34-C8E207CDEB99}" type="presOf" srcId="{290FBDB0-6BB9-42BE-9266-3FE4A2015B45}" destId="{A39D6B3F-43B8-45D4-AF8A-E164F4866F53}" srcOrd="0" destOrd="2" presId="urn:microsoft.com/office/officeart/2005/8/layout/hList2#19"/>
    <dgm:cxn modelId="{12113129-9E33-469C-BE7F-247BBA268367}" type="presOf" srcId="{415F20DD-E61D-4F7A-84AF-565B1CF40FDB}" destId="{42F69F4C-6E85-4C32-8AA1-ACFAD1B89D49}" srcOrd="0" destOrd="0" presId="urn:microsoft.com/office/officeart/2005/8/layout/hList2#19"/>
    <dgm:cxn modelId="{866664F0-1300-4481-BE25-9C876AF32F50}" srcId="{38E6DBE7-7112-4541-A8A9-1633CD979543}" destId="{6B710D27-EA22-4A42-9E3C-D75B564D403A}" srcOrd="3" destOrd="0" parTransId="{4A73642C-0B41-4E6E-80FE-FF86741C3E52}" sibTransId="{D863BF72-2BE3-4094-9587-2BEEFF30F896}"/>
    <dgm:cxn modelId="{C1A77D5E-A022-4257-9F08-9A9AEB16218C}" srcId="{31BB56D9-4937-4878-9593-3ACB74D74A7B}" destId="{415F20DD-E61D-4F7A-84AF-565B1CF40FDB}" srcOrd="0" destOrd="0" parTransId="{652393E6-FEDB-4807-B986-F550F45B025C}" sibTransId="{D1991A8E-5567-494B-AF94-427B13AB224F}"/>
    <dgm:cxn modelId="{D433EAC2-2883-4AA9-8816-A5F44AD540FE}" srcId="{0B70663D-62B5-4C9E-BE52-82082DED7952}" destId="{290FBDB0-6BB9-42BE-9266-3FE4A2015B45}" srcOrd="2" destOrd="0" parTransId="{2F0D9B0A-2E95-4DA1-B943-4D0BF5423466}" sibTransId="{3975A97F-35DD-4181-8B99-DC6BB9444027}"/>
    <dgm:cxn modelId="{397CCBDA-EB67-48E2-ADF6-1F45AC574811}" type="presOf" srcId="{C870D6B5-08F0-45D9-BE47-BF1E972C5844}" destId="{7FB43C48-5627-4D5B-B2EC-0E112D3B458E}" srcOrd="0" destOrd="0" presId="urn:microsoft.com/office/officeart/2005/8/layout/hList2#19"/>
    <dgm:cxn modelId="{5CDD47F0-126C-46AC-82A7-394BB4E4A664}" srcId="{4B84C085-D1D1-41A2-80AE-093B96A7C111}" destId="{C870D6B5-08F0-45D9-BE47-BF1E972C5844}" srcOrd="0" destOrd="0" parTransId="{B995712A-4429-4F91-B8CD-6640BFA311AD}" sibTransId="{3C6ACAC0-4DFF-4E3E-A7DE-332543FB7D01}"/>
    <dgm:cxn modelId="{A61C7BFF-8C43-42B6-BF92-9E209D3BD2F5}" type="presOf" srcId="{720B3F45-2A54-4ACD-AD3D-68EA69286346}" destId="{A3DA82E4-0838-4B9D-9C10-23254C04EBA4}" srcOrd="0" destOrd="0" presId="urn:microsoft.com/office/officeart/2005/8/layout/hList2#19"/>
    <dgm:cxn modelId="{7E9BDDB6-E81F-4CCD-9826-18148EF3298A}" type="presOf" srcId="{B842169D-272E-4531-B887-5F4C3FFFACFA}" destId="{A39D6B3F-43B8-45D4-AF8A-E164F4866F53}" srcOrd="0" destOrd="3" presId="urn:microsoft.com/office/officeart/2005/8/layout/hList2#19"/>
    <dgm:cxn modelId="{268A59DF-F7DC-4F6E-917C-65C33E7FDD47}" type="presOf" srcId="{AE71F0D6-CEAA-4312-88AB-61127470B602}" destId="{A39D6B3F-43B8-45D4-AF8A-E164F4866F53}" srcOrd="0" destOrd="1" presId="urn:microsoft.com/office/officeart/2005/8/layout/hList2#19"/>
    <dgm:cxn modelId="{94B79F00-9739-4E01-9DD2-4526335E6C07}" type="presOf" srcId="{A86ED5F3-ACB9-4751-85E8-B917564B706D}" destId="{E06E5E0D-A87A-4FFD-BDF1-761C20F37E46}" srcOrd="0" destOrd="2" presId="urn:microsoft.com/office/officeart/2005/8/layout/hList2#19"/>
    <dgm:cxn modelId="{336C8670-AC95-4194-9A71-7F31A2675E21}" srcId="{4B84C085-D1D1-41A2-80AE-093B96A7C111}" destId="{0DB3C318-071F-4E29-A2B0-28DC43EAD2E8}" srcOrd="1" destOrd="0" parTransId="{2E937BCF-A69B-4F5D-AC65-3DB1174C6723}" sibTransId="{1149EA90-E46E-4848-BE46-E61B86A97BD5}"/>
    <dgm:cxn modelId="{08A72F31-041D-4A46-9B0C-CD57198ABBAC}" type="presParOf" srcId="{A3DA82E4-0838-4B9D-9C10-23254C04EBA4}" destId="{BAF9F507-7EBC-4939-B99D-4A4092828732}" srcOrd="0" destOrd="0" presId="urn:microsoft.com/office/officeart/2005/8/layout/hList2#19"/>
    <dgm:cxn modelId="{DD01A012-BE58-45B1-9732-5EB8CADE8E76}" type="presParOf" srcId="{BAF9F507-7EBC-4939-B99D-4A4092828732}" destId="{9119969E-8FEC-42D9-9C50-BA773B32F5D2}" srcOrd="0" destOrd="0" presId="urn:microsoft.com/office/officeart/2005/8/layout/hList2#19"/>
    <dgm:cxn modelId="{6BF0BC19-F47C-4DC3-917C-0D51FC085BAF}" type="presParOf" srcId="{BAF9F507-7EBC-4939-B99D-4A4092828732}" destId="{7FB43C48-5627-4D5B-B2EC-0E112D3B458E}" srcOrd="1" destOrd="0" presId="urn:microsoft.com/office/officeart/2005/8/layout/hList2#19"/>
    <dgm:cxn modelId="{62EBA150-A2EB-449C-BA4D-932024C5F5B0}" type="presParOf" srcId="{BAF9F507-7EBC-4939-B99D-4A4092828732}" destId="{FB2E3360-F02C-482C-B41E-5C7DF2BB9F5D}" srcOrd="2" destOrd="0" presId="urn:microsoft.com/office/officeart/2005/8/layout/hList2#19"/>
    <dgm:cxn modelId="{F06A97FD-B48B-4E86-93D5-5EAD463A1494}" type="presParOf" srcId="{A3DA82E4-0838-4B9D-9C10-23254C04EBA4}" destId="{2C33BA5A-1EF4-4F50-9F74-161C2AF47A4F}" srcOrd="1" destOrd="0" presId="urn:microsoft.com/office/officeart/2005/8/layout/hList2#19"/>
    <dgm:cxn modelId="{5A1E09BE-EDDB-4144-9464-12497175F3EA}" type="presParOf" srcId="{A3DA82E4-0838-4B9D-9C10-23254C04EBA4}" destId="{4F15EC69-F92F-4F71-A741-392308B7AC23}" srcOrd="2" destOrd="0" presId="urn:microsoft.com/office/officeart/2005/8/layout/hList2#19"/>
    <dgm:cxn modelId="{0BAA0BAE-E260-4180-B135-38A22EEBF3AE}" type="presParOf" srcId="{4F15EC69-F92F-4F71-A741-392308B7AC23}" destId="{A5DFE30E-9D97-482A-8B0B-75E726A17985}" srcOrd="0" destOrd="0" presId="urn:microsoft.com/office/officeart/2005/8/layout/hList2#19"/>
    <dgm:cxn modelId="{8CA93CAE-6E70-48A5-89F3-20CBBE90FF32}" type="presParOf" srcId="{4F15EC69-F92F-4F71-A741-392308B7AC23}" destId="{A39D6B3F-43B8-45D4-AF8A-E164F4866F53}" srcOrd="1" destOrd="0" presId="urn:microsoft.com/office/officeart/2005/8/layout/hList2#19"/>
    <dgm:cxn modelId="{7332B06F-DDA1-4CB6-A99C-5A2FCA4374BF}" type="presParOf" srcId="{4F15EC69-F92F-4F71-A741-392308B7AC23}" destId="{2AD79307-8F9E-423B-BA59-6B7293686B6D}" srcOrd="2" destOrd="0" presId="urn:microsoft.com/office/officeart/2005/8/layout/hList2#19"/>
    <dgm:cxn modelId="{8D82515C-FA92-48B2-A920-6A765B377F4F}" type="presParOf" srcId="{A3DA82E4-0838-4B9D-9C10-23254C04EBA4}" destId="{8E77AF31-B50F-491E-B9B0-3C825BFB6F10}" srcOrd="3" destOrd="0" presId="urn:microsoft.com/office/officeart/2005/8/layout/hList2#19"/>
    <dgm:cxn modelId="{9BA2B279-F285-4C7F-9C81-9021CE8075B2}" type="presParOf" srcId="{A3DA82E4-0838-4B9D-9C10-23254C04EBA4}" destId="{68232902-77A3-4710-BD6D-C278D7BCE629}" srcOrd="4" destOrd="0" presId="urn:microsoft.com/office/officeart/2005/8/layout/hList2#19"/>
    <dgm:cxn modelId="{79A56028-7B4A-4EFD-A3D7-3AECDEFE3BFB}" type="presParOf" srcId="{68232902-77A3-4710-BD6D-C278D7BCE629}" destId="{53E18884-73A3-45AF-8768-A7B679ACC8A1}" srcOrd="0" destOrd="0" presId="urn:microsoft.com/office/officeart/2005/8/layout/hList2#19"/>
    <dgm:cxn modelId="{BC7BEBB4-9239-44EC-9B0B-0B884E01B666}" type="presParOf" srcId="{68232902-77A3-4710-BD6D-C278D7BCE629}" destId="{42F69F4C-6E85-4C32-8AA1-ACFAD1B89D49}" srcOrd="1" destOrd="0" presId="urn:microsoft.com/office/officeart/2005/8/layout/hList2#19"/>
    <dgm:cxn modelId="{1DEE137C-5C86-4E7D-9BDC-DDE7F4FE7695}" type="presParOf" srcId="{68232902-77A3-4710-BD6D-C278D7BCE629}" destId="{E4A87278-9D6F-4BBC-AB16-6EBEA6E8C4AE}" srcOrd="2" destOrd="0" presId="urn:microsoft.com/office/officeart/2005/8/layout/hList2#19"/>
    <dgm:cxn modelId="{3E05A83B-540B-43CC-BD17-C092198C9578}" type="presParOf" srcId="{A3DA82E4-0838-4B9D-9C10-23254C04EBA4}" destId="{86F441E0-0F59-4277-BF65-D14B3A70FE75}" srcOrd="5" destOrd="0" presId="urn:microsoft.com/office/officeart/2005/8/layout/hList2#19"/>
    <dgm:cxn modelId="{2E7CFA37-A2FE-4025-9553-E6AA9317E1F9}" type="presParOf" srcId="{A3DA82E4-0838-4B9D-9C10-23254C04EBA4}" destId="{53B74D02-9126-4111-B342-E80EAB1DD0C6}" srcOrd="6" destOrd="0" presId="urn:microsoft.com/office/officeart/2005/8/layout/hList2#19"/>
    <dgm:cxn modelId="{49DEB5A3-50E8-40B5-AD35-4AB14ABD87DA}" type="presParOf" srcId="{53B74D02-9126-4111-B342-E80EAB1DD0C6}" destId="{D62AEF49-6CBB-4885-B220-2B52760C3E13}" srcOrd="0" destOrd="0" presId="urn:microsoft.com/office/officeart/2005/8/layout/hList2#19"/>
    <dgm:cxn modelId="{4EEFFB21-221C-4102-9EE9-B23CA1BF9AB0}" type="presParOf" srcId="{53B74D02-9126-4111-B342-E80EAB1DD0C6}" destId="{E06E5E0D-A87A-4FFD-BDF1-761C20F37E46}" srcOrd="1" destOrd="0" presId="urn:microsoft.com/office/officeart/2005/8/layout/hList2#19"/>
    <dgm:cxn modelId="{A1C7C81A-B6B5-44D5-98A1-E96861F1484B}" type="presParOf" srcId="{53B74D02-9126-4111-B342-E80EAB1DD0C6}" destId="{27D8D5E4-3E00-4F90-AF65-3DA3AEC472A8}" srcOrd="2" destOrd="0" presId="urn:microsoft.com/office/officeart/2005/8/layout/hList2#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0B3F45-2A54-4ACD-AD3D-68EA69286346}" type="doc">
      <dgm:prSet loTypeId="urn:microsoft.com/office/officeart/2005/8/layout/hList2#20" loCatId="list" qsTypeId="urn:microsoft.com/office/officeart/2005/8/quickstyle/simple1" qsCatId="simple" csTypeId="urn:microsoft.com/office/officeart/2005/8/colors/accent1_2" csCatId="accent1" phldr="1"/>
      <dgm:spPr/>
      <dgm:t>
        <a:bodyPr/>
        <a:lstStyle/>
        <a:p>
          <a:endParaRPr lang="fr-FR"/>
        </a:p>
      </dgm:t>
    </dgm:pt>
    <dgm:pt modelId="{4B84C085-D1D1-41A2-80AE-093B96A7C111}">
      <dgm:prSet phldrT="[Texte]"/>
      <dgm:spPr/>
      <dgm:t>
        <a:bodyPr/>
        <a:lstStyle/>
        <a:p>
          <a:r>
            <a:rPr lang="fr-FR" dirty="0" smtClean="0">
              <a:solidFill>
                <a:schemeClr val="tx1">
                  <a:lumMod val="95000"/>
                  <a:lumOff val="5000"/>
                </a:schemeClr>
              </a:solidFill>
            </a:rPr>
            <a:t>Composition	</a:t>
          </a:r>
          <a:endParaRPr lang="fr-FR" dirty="0">
            <a:solidFill>
              <a:schemeClr val="tx1">
                <a:lumMod val="95000"/>
                <a:lumOff val="5000"/>
              </a:schemeClr>
            </a:solidFill>
          </a:endParaRPr>
        </a:p>
      </dgm:t>
    </dgm:pt>
    <dgm:pt modelId="{64C930A1-D256-4E23-823C-33DAF2AFD4B8}" type="parTrans" cxnId="{3E945676-3F76-4A88-A346-5FB7B4F9237A}">
      <dgm:prSet/>
      <dgm:spPr/>
      <dgm:t>
        <a:bodyPr/>
        <a:lstStyle/>
        <a:p>
          <a:endParaRPr lang="fr-FR" dirty="0">
            <a:solidFill>
              <a:schemeClr val="tx1">
                <a:lumMod val="95000"/>
                <a:lumOff val="5000"/>
              </a:schemeClr>
            </a:solidFill>
          </a:endParaRPr>
        </a:p>
      </dgm:t>
    </dgm:pt>
    <dgm:pt modelId="{AC46B1AC-F698-455B-83EB-1D7EA57ACC46}" type="sibTrans" cxnId="{3E945676-3F76-4A88-A346-5FB7B4F9237A}">
      <dgm:prSet/>
      <dgm:spPr/>
      <dgm:t>
        <a:bodyPr/>
        <a:lstStyle/>
        <a:p>
          <a:endParaRPr lang="fr-FR" dirty="0">
            <a:solidFill>
              <a:schemeClr val="tx1">
                <a:lumMod val="95000"/>
                <a:lumOff val="5000"/>
              </a:schemeClr>
            </a:solidFill>
          </a:endParaRPr>
        </a:p>
      </dgm:t>
    </dgm:pt>
    <dgm:pt modelId="{0B70663D-62B5-4C9E-BE52-82082DED7952}">
      <dgm:prSet phldrT="[Texte]"/>
      <dgm:spPr/>
      <dgm:t>
        <a:bodyPr/>
        <a:lstStyle/>
        <a:p>
          <a:r>
            <a:rPr lang="fr-FR" dirty="0" smtClean="0">
              <a:solidFill>
                <a:schemeClr val="tx1">
                  <a:lumMod val="95000"/>
                  <a:lumOff val="5000"/>
                </a:schemeClr>
              </a:solidFill>
            </a:rPr>
            <a:t>Propriétés</a:t>
          </a:r>
          <a:endParaRPr lang="fr-FR" dirty="0">
            <a:solidFill>
              <a:schemeClr val="tx1">
                <a:lumMod val="95000"/>
                <a:lumOff val="5000"/>
              </a:schemeClr>
            </a:solidFill>
          </a:endParaRPr>
        </a:p>
      </dgm:t>
    </dgm:pt>
    <dgm:pt modelId="{D4D23C1E-A2E3-4429-A086-B07C7574C40A}" type="parTrans" cxnId="{5494923D-040F-47A4-8A59-9616C0A8A64C}">
      <dgm:prSet/>
      <dgm:spPr/>
      <dgm:t>
        <a:bodyPr/>
        <a:lstStyle/>
        <a:p>
          <a:endParaRPr lang="fr-FR" dirty="0">
            <a:solidFill>
              <a:schemeClr val="tx1">
                <a:lumMod val="95000"/>
                <a:lumOff val="5000"/>
              </a:schemeClr>
            </a:solidFill>
          </a:endParaRPr>
        </a:p>
      </dgm:t>
    </dgm:pt>
    <dgm:pt modelId="{13C7C3B0-8FDE-483F-81B3-45253DA30EFA}" type="sibTrans" cxnId="{5494923D-040F-47A4-8A59-9616C0A8A64C}">
      <dgm:prSet/>
      <dgm:spPr/>
      <dgm:t>
        <a:bodyPr/>
        <a:lstStyle/>
        <a:p>
          <a:endParaRPr lang="fr-FR" dirty="0">
            <a:solidFill>
              <a:schemeClr val="tx1">
                <a:lumMod val="95000"/>
                <a:lumOff val="5000"/>
              </a:schemeClr>
            </a:solidFill>
          </a:endParaRPr>
        </a:p>
      </dgm:t>
    </dgm:pt>
    <dgm:pt modelId="{31BB56D9-4937-4878-9593-3ACB74D74A7B}">
      <dgm:prSet phldrT="[Texte]"/>
      <dgm:spPr/>
      <dgm:t>
        <a:bodyPr/>
        <a:lstStyle/>
        <a:p>
          <a:r>
            <a:rPr lang="fr-FR" dirty="0" smtClean="0">
              <a:solidFill>
                <a:schemeClr val="tx1">
                  <a:lumMod val="95000"/>
                  <a:lumOff val="5000"/>
                </a:schemeClr>
              </a:solidFill>
            </a:rPr>
            <a:t>Indication</a:t>
          </a:r>
        </a:p>
      </dgm:t>
    </dgm:pt>
    <dgm:pt modelId="{7A13FD02-29BC-4EB6-912E-EF947E1B518C}" type="parTrans" cxnId="{4D883FBC-CB87-4063-9499-39932ED821C1}">
      <dgm:prSet/>
      <dgm:spPr/>
      <dgm:t>
        <a:bodyPr/>
        <a:lstStyle/>
        <a:p>
          <a:endParaRPr lang="fr-FR" dirty="0">
            <a:solidFill>
              <a:schemeClr val="tx1">
                <a:lumMod val="95000"/>
                <a:lumOff val="5000"/>
              </a:schemeClr>
            </a:solidFill>
          </a:endParaRPr>
        </a:p>
      </dgm:t>
    </dgm:pt>
    <dgm:pt modelId="{B8999D48-0D18-4BFE-9BED-D7CC68AEB57D}" type="sibTrans" cxnId="{4D883FBC-CB87-4063-9499-39932ED821C1}">
      <dgm:prSet/>
      <dgm:spPr/>
      <dgm:t>
        <a:bodyPr/>
        <a:lstStyle/>
        <a:p>
          <a:endParaRPr lang="fr-FR" dirty="0">
            <a:solidFill>
              <a:schemeClr val="tx1">
                <a:lumMod val="95000"/>
                <a:lumOff val="5000"/>
              </a:schemeClr>
            </a:solidFill>
          </a:endParaRPr>
        </a:p>
      </dgm:t>
    </dgm:pt>
    <dgm:pt modelId="{38E6DBE7-7112-4541-A8A9-1633CD979543}">
      <dgm:prSet phldrT="[Texte]"/>
      <dgm:spPr/>
      <dgm:t>
        <a:bodyPr/>
        <a:lstStyle/>
        <a:p>
          <a:r>
            <a:rPr lang="fr-FR" dirty="0" smtClean="0">
              <a:solidFill>
                <a:schemeClr val="tx1">
                  <a:lumMod val="95000"/>
                  <a:lumOff val="5000"/>
                </a:schemeClr>
              </a:solidFill>
            </a:rPr>
            <a:t>Contre indication</a:t>
          </a:r>
        </a:p>
      </dgm:t>
    </dgm:pt>
    <dgm:pt modelId="{32D49EE9-CCBD-4E6F-B67A-8B2C14A3F8E0}" type="parTrans" cxnId="{59145CC6-4AF2-4E5E-BACC-923E93333F49}">
      <dgm:prSet/>
      <dgm:spPr/>
      <dgm:t>
        <a:bodyPr/>
        <a:lstStyle/>
        <a:p>
          <a:endParaRPr lang="fr-FR" dirty="0">
            <a:solidFill>
              <a:schemeClr val="tx1">
                <a:lumMod val="95000"/>
                <a:lumOff val="5000"/>
              </a:schemeClr>
            </a:solidFill>
          </a:endParaRPr>
        </a:p>
      </dgm:t>
    </dgm:pt>
    <dgm:pt modelId="{60F19D74-C85C-4D3C-97B8-5156A99A9163}" type="sibTrans" cxnId="{59145CC6-4AF2-4E5E-BACC-923E93333F49}">
      <dgm:prSet/>
      <dgm:spPr/>
      <dgm:t>
        <a:bodyPr/>
        <a:lstStyle/>
        <a:p>
          <a:endParaRPr lang="fr-FR" dirty="0">
            <a:solidFill>
              <a:schemeClr val="tx1">
                <a:lumMod val="95000"/>
                <a:lumOff val="5000"/>
              </a:schemeClr>
            </a:solidFill>
          </a:endParaRPr>
        </a:p>
      </dgm:t>
    </dgm:pt>
    <dgm:pt modelId="{C870D6B5-08F0-45D9-BE47-BF1E972C5844}">
      <dgm:prSet phldrT="[Texte]" custT="1"/>
      <dgm:spPr>
        <a:solidFill>
          <a:srgbClr val="CCCC00"/>
        </a:solidFill>
      </dgm:spPr>
      <dgm:t>
        <a:bodyPr/>
        <a:lstStyle/>
        <a:p>
          <a:r>
            <a:rPr lang="fr-FR" sz="1400" dirty="0" smtClean="0">
              <a:solidFill>
                <a:schemeClr val="tx1"/>
              </a:solidFill>
            </a:rPr>
            <a:t>Plusieurs couches dont du polyacrylate </a:t>
          </a:r>
          <a:r>
            <a:rPr lang="fr-FR" sz="1400" dirty="0" err="1" smtClean="0">
              <a:solidFill>
                <a:schemeClr val="tx1"/>
              </a:solidFill>
            </a:rPr>
            <a:t>superabsorbant</a:t>
          </a:r>
          <a:r>
            <a:rPr lang="fr-FR" sz="1400" dirty="0" smtClean="0">
              <a:solidFill>
                <a:schemeClr val="tx1"/>
              </a:solidFill>
            </a:rPr>
            <a:t> </a:t>
          </a:r>
          <a:endParaRPr lang="fr-FR" sz="1400" dirty="0">
            <a:solidFill>
              <a:schemeClr val="tx1"/>
            </a:solidFill>
          </a:endParaRPr>
        </a:p>
      </dgm:t>
    </dgm:pt>
    <dgm:pt modelId="{B995712A-4429-4F91-B8CD-6640BFA311AD}" type="parTrans" cxnId="{5CDD47F0-126C-46AC-82A7-394BB4E4A664}">
      <dgm:prSet/>
      <dgm:spPr/>
      <dgm:t>
        <a:bodyPr/>
        <a:lstStyle/>
        <a:p>
          <a:endParaRPr lang="fr-FR"/>
        </a:p>
      </dgm:t>
    </dgm:pt>
    <dgm:pt modelId="{3C6ACAC0-4DFF-4E3E-A7DE-332543FB7D01}" type="sibTrans" cxnId="{5CDD47F0-126C-46AC-82A7-394BB4E4A664}">
      <dgm:prSet/>
      <dgm:spPr/>
      <dgm:t>
        <a:bodyPr/>
        <a:lstStyle/>
        <a:p>
          <a:endParaRPr lang="fr-FR"/>
        </a:p>
      </dgm:t>
    </dgm:pt>
    <dgm:pt modelId="{5C971994-5D2A-4370-A088-C7D5F6EC822B}">
      <dgm:prSet phldrT="[Texte]" custT="1"/>
      <dgm:spPr>
        <a:solidFill>
          <a:srgbClr val="CCCC00"/>
        </a:solidFill>
      </dgm:spPr>
      <dgm:t>
        <a:bodyPr/>
        <a:lstStyle/>
        <a:p>
          <a:r>
            <a:rPr lang="fr-FR" sz="1400" dirty="0" smtClean="0">
              <a:solidFill>
                <a:srgbClr val="000000"/>
              </a:solidFill>
              <a:latin typeface="+mn-lt"/>
            </a:rPr>
            <a:t>Très forte absorption: 5x plus qu’un </a:t>
          </a:r>
          <a:r>
            <a:rPr lang="fr-FR" sz="1400" dirty="0" err="1" smtClean="0">
              <a:solidFill>
                <a:srgbClr val="000000"/>
              </a:solidFill>
              <a:latin typeface="+mn-lt"/>
            </a:rPr>
            <a:t>hydrofibre</a:t>
          </a:r>
          <a:endParaRPr lang="fr-FR" sz="1400" dirty="0">
            <a:solidFill>
              <a:schemeClr val="tx1"/>
            </a:solidFill>
            <a:latin typeface="+mn-lt"/>
          </a:endParaRPr>
        </a:p>
      </dgm:t>
    </dgm:pt>
    <dgm:pt modelId="{4DDB6619-D8F1-4E5C-B888-FF0478D59A77}" type="parTrans" cxnId="{73583152-6CE4-478F-8988-C51E5FFB99FA}">
      <dgm:prSet/>
      <dgm:spPr/>
      <dgm:t>
        <a:bodyPr/>
        <a:lstStyle/>
        <a:p>
          <a:endParaRPr lang="fr-FR"/>
        </a:p>
      </dgm:t>
    </dgm:pt>
    <dgm:pt modelId="{3F0A93E0-D4B6-498D-86CF-C9D411D6561B}" type="sibTrans" cxnId="{73583152-6CE4-478F-8988-C51E5FFB99FA}">
      <dgm:prSet/>
      <dgm:spPr/>
      <dgm:t>
        <a:bodyPr/>
        <a:lstStyle/>
        <a:p>
          <a:endParaRPr lang="fr-FR"/>
        </a:p>
      </dgm:t>
    </dgm:pt>
    <dgm:pt modelId="{3FDBAF64-3930-4583-A915-E6E2E2825CB2}">
      <dgm:prSet phldrT="[Texte]" custT="1"/>
      <dgm:spPr/>
      <dgm:t>
        <a:bodyPr/>
        <a:lstStyle/>
        <a:p>
          <a:r>
            <a:rPr lang="fr-FR" sz="1400" dirty="0" smtClean="0">
              <a:solidFill>
                <a:schemeClr val="tx1"/>
              </a:solidFill>
              <a:latin typeface="+mn-lt"/>
            </a:rPr>
            <a:t>Plaies sèches</a:t>
          </a:r>
        </a:p>
      </dgm:t>
    </dgm:pt>
    <dgm:pt modelId="{7C52E029-BF90-4A8D-BA89-0EA180218A0D}" type="parTrans" cxnId="{F818DB9D-D326-4D2A-8F73-EF03EEE53365}">
      <dgm:prSet/>
      <dgm:spPr/>
      <dgm:t>
        <a:bodyPr/>
        <a:lstStyle/>
        <a:p>
          <a:endParaRPr lang="fr-FR"/>
        </a:p>
      </dgm:t>
    </dgm:pt>
    <dgm:pt modelId="{DBA9677B-DA00-4155-B0CF-874A5B33D31D}" type="sibTrans" cxnId="{F818DB9D-D326-4D2A-8F73-EF03EEE53365}">
      <dgm:prSet/>
      <dgm:spPr/>
      <dgm:t>
        <a:bodyPr/>
        <a:lstStyle/>
        <a:p>
          <a:endParaRPr lang="fr-FR"/>
        </a:p>
      </dgm:t>
    </dgm:pt>
    <dgm:pt modelId="{415F20DD-E61D-4F7A-84AF-565B1CF40FDB}">
      <dgm:prSet phldrT="[Texte]" custT="1"/>
      <dgm:spPr/>
      <dgm:t>
        <a:bodyPr/>
        <a:lstStyle/>
        <a:p>
          <a:r>
            <a:rPr lang="fr-FR" sz="1400" dirty="0" smtClean="0">
              <a:solidFill>
                <a:schemeClr val="tx1"/>
              </a:solidFill>
            </a:rPr>
            <a:t>Plaies très exsudatives</a:t>
          </a:r>
        </a:p>
      </dgm:t>
    </dgm:pt>
    <dgm:pt modelId="{652393E6-FEDB-4807-B986-F550F45B025C}" type="parTrans" cxnId="{C1A77D5E-A022-4257-9F08-9A9AEB16218C}">
      <dgm:prSet/>
      <dgm:spPr/>
      <dgm:t>
        <a:bodyPr/>
        <a:lstStyle/>
        <a:p>
          <a:endParaRPr lang="fr-FR"/>
        </a:p>
      </dgm:t>
    </dgm:pt>
    <dgm:pt modelId="{D1991A8E-5567-494B-AF94-427B13AB224F}" type="sibTrans" cxnId="{C1A77D5E-A022-4257-9F08-9A9AEB16218C}">
      <dgm:prSet/>
      <dgm:spPr/>
      <dgm:t>
        <a:bodyPr/>
        <a:lstStyle/>
        <a:p>
          <a:endParaRPr lang="fr-FR"/>
        </a:p>
      </dgm:t>
    </dgm:pt>
    <dgm:pt modelId="{A2A9FF92-C2A0-4D73-B493-A617CAC2677C}">
      <dgm:prSet phldrT="[Texte]" custT="1"/>
      <dgm:spPr>
        <a:solidFill>
          <a:srgbClr val="CCCC00"/>
        </a:solidFill>
      </dgm:spPr>
      <dgm:t>
        <a:bodyPr/>
        <a:lstStyle/>
        <a:p>
          <a:r>
            <a:rPr lang="fr-FR" sz="1400" dirty="0" smtClean="0">
              <a:solidFill>
                <a:schemeClr val="tx1"/>
              </a:solidFill>
            </a:rPr>
            <a:t>Sous forme de plaques.</a:t>
          </a:r>
          <a:endParaRPr lang="fr-FR" sz="1400" dirty="0">
            <a:solidFill>
              <a:schemeClr val="tx1"/>
            </a:solidFill>
          </a:endParaRPr>
        </a:p>
      </dgm:t>
    </dgm:pt>
    <dgm:pt modelId="{012B1B2E-E4D6-4A5C-8BD9-4862B0FE5148}" type="parTrans" cxnId="{9E1E16E7-1040-4B41-A019-1D2BC820EAF1}">
      <dgm:prSet/>
      <dgm:spPr/>
      <dgm:t>
        <a:bodyPr/>
        <a:lstStyle/>
        <a:p>
          <a:endParaRPr lang="fr-FR"/>
        </a:p>
      </dgm:t>
    </dgm:pt>
    <dgm:pt modelId="{D9E96FD5-D33C-4953-9A18-6E4ED8798807}" type="sibTrans" cxnId="{9E1E16E7-1040-4B41-A019-1D2BC820EAF1}">
      <dgm:prSet/>
      <dgm:spPr/>
      <dgm:t>
        <a:bodyPr/>
        <a:lstStyle/>
        <a:p>
          <a:endParaRPr lang="fr-FR"/>
        </a:p>
      </dgm:t>
    </dgm:pt>
    <dgm:pt modelId="{ECE4ECBE-6543-4F83-B716-09D0C7F91D4F}">
      <dgm:prSet phldrT="[Texte]" custT="1"/>
      <dgm:spPr/>
      <dgm:t>
        <a:bodyPr/>
        <a:lstStyle/>
        <a:p>
          <a:r>
            <a:rPr lang="fr-FR" sz="1400" dirty="0" smtClean="0">
              <a:solidFill>
                <a:schemeClr val="tx1"/>
              </a:solidFill>
              <a:latin typeface="+mn-lt"/>
            </a:rPr>
            <a:t>Plaies cavitaires</a:t>
          </a:r>
        </a:p>
      </dgm:t>
    </dgm:pt>
    <dgm:pt modelId="{EC9CC3E5-8A5F-4240-9A97-993EEC9535DE}" type="parTrans" cxnId="{BFD2FAB9-A40A-4939-B440-E81AC8E58E20}">
      <dgm:prSet/>
      <dgm:spPr/>
      <dgm:t>
        <a:bodyPr/>
        <a:lstStyle/>
        <a:p>
          <a:endParaRPr lang="fr-FR"/>
        </a:p>
      </dgm:t>
    </dgm:pt>
    <dgm:pt modelId="{7887F845-66C4-43AC-B750-748623E852ED}" type="sibTrans" cxnId="{BFD2FAB9-A40A-4939-B440-E81AC8E58E20}">
      <dgm:prSet/>
      <dgm:spPr/>
      <dgm:t>
        <a:bodyPr/>
        <a:lstStyle/>
        <a:p>
          <a:endParaRPr lang="fr-FR"/>
        </a:p>
      </dgm:t>
    </dgm:pt>
    <dgm:pt modelId="{15AC2726-9541-4D8C-B965-9E8B0D0DCDC6}">
      <dgm:prSet phldrT="[Texte]" custT="1"/>
      <dgm:spPr/>
      <dgm:t>
        <a:bodyPr/>
        <a:lstStyle/>
        <a:p>
          <a:r>
            <a:rPr lang="fr-FR" sz="1400" dirty="0" smtClean="0">
              <a:solidFill>
                <a:schemeClr val="tx1"/>
              </a:solidFill>
              <a:latin typeface="+mn-lt"/>
            </a:rPr>
            <a:t>Ne pas découper</a:t>
          </a:r>
        </a:p>
      </dgm:t>
    </dgm:pt>
    <dgm:pt modelId="{B1CC700F-1999-4272-A8FE-3AFA30527962}" type="parTrans" cxnId="{76AA7AC3-7FFC-4CB2-8CB2-8C346DD2A115}">
      <dgm:prSet/>
      <dgm:spPr/>
      <dgm:t>
        <a:bodyPr/>
        <a:lstStyle/>
        <a:p>
          <a:endParaRPr lang="fr-FR"/>
        </a:p>
      </dgm:t>
    </dgm:pt>
    <dgm:pt modelId="{A626BBD7-C401-4E43-9F2A-20C21B3B0983}" type="sibTrans" cxnId="{76AA7AC3-7FFC-4CB2-8CB2-8C346DD2A115}">
      <dgm:prSet/>
      <dgm:spPr/>
      <dgm:t>
        <a:bodyPr/>
        <a:lstStyle/>
        <a:p>
          <a:endParaRPr lang="fr-FR"/>
        </a:p>
      </dgm:t>
    </dgm:pt>
    <dgm:pt modelId="{A4CA1C2F-4C16-4F7F-869C-79D55FA780DC}">
      <dgm:prSet phldrT="[Texte]" custT="1"/>
      <dgm:spPr/>
      <dgm:t>
        <a:bodyPr/>
        <a:lstStyle/>
        <a:p>
          <a:r>
            <a:rPr lang="fr-FR" sz="1400" dirty="0" smtClean="0">
              <a:solidFill>
                <a:schemeClr val="tx1"/>
              </a:solidFill>
              <a:latin typeface="+mn-lt"/>
            </a:rPr>
            <a:t>Hypersensibilité à l’un des composants</a:t>
          </a:r>
        </a:p>
      </dgm:t>
    </dgm:pt>
    <dgm:pt modelId="{E973673C-158F-4BDF-8BB9-E4652D8636E4}" type="parTrans" cxnId="{886095CC-42B2-4C62-A190-781F7ADAA9ED}">
      <dgm:prSet/>
      <dgm:spPr/>
      <dgm:t>
        <a:bodyPr/>
        <a:lstStyle/>
        <a:p>
          <a:endParaRPr lang="fr-FR"/>
        </a:p>
      </dgm:t>
    </dgm:pt>
    <dgm:pt modelId="{565B65ED-72ED-4E71-8685-61031F2D02C2}" type="sibTrans" cxnId="{886095CC-42B2-4C62-A190-781F7ADAA9ED}">
      <dgm:prSet/>
      <dgm:spPr/>
      <dgm:t>
        <a:bodyPr/>
        <a:lstStyle/>
        <a:p>
          <a:endParaRPr lang="fr-FR"/>
        </a:p>
      </dgm:t>
    </dgm:pt>
    <dgm:pt modelId="{A3DA82E4-0838-4B9D-9C10-23254C04EBA4}" type="pres">
      <dgm:prSet presAssocID="{720B3F45-2A54-4ACD-AD3D-68EA69286346}" presName="linearFlow" presStyleCnt="0">
        <dgm:presLayoutVars>
          <dgm:dir/>
          <dgm:animLvl val="lvl"/>
          <dgm:resizeHandles/>
        </dgm:presLayoutVars>
      </dgm:prSet>
      <dgm:spPr/>
      <dgm:t>
        <a:bodyPr/>
        <a:lstStyle/>
        <a:p>
          <a:endParaRPr lang="fr-FR"/>
        </a:p>
      </dgm:t>
    </dgm:pt>
    <dgm:pt modelId="{BAF9F507-7EBC-4939-B99D-4A4092828732}" type="pres">
      <dgm:prSet presAssocID="{4B84C085-D1D1-41A2-80AE-093B96A7C111}" presName="compositeNode" presStyleCnt="0">
        <dgm:presLayoutVars>
          <dgm:bulletEnabled val="1"/>
        </dgm:presLayoutVars>
      </dgm:prSet>
      <dgm:spPr/>
    </dgm:pt>
    <dgm:pt modelId="{9119969E-8FEC-42D9-9C50-BA773B32F5D2}" type="pres">
      <dgm:prSet presAssocID="{4B84C085-D1D1-41A2-80AE-093B96A7C111}" presName="image" presStyleLbl="fgImgPlace1" presStyleIdx="0" presStyleCnt="4"/>
      <dgm:spPr>
        <a:blipFill rotWithShape="0">
          <a:blip xmlns:r="http://schemas.openxmlformats.org/officeDocument/2006/relationships" r:embed="rId1"/>
          <a:stretch>
            <a:fillRect/>
          </a:stretch>
        </a:blipFill>
      </dgm:spPr>
      <dgm:t>
        <a:bodyPr/>
        <a:lstStyle/>
        <a:p>
          <a:endParaRPr lang="fr-FR"/>
        </a:p>
      </dgm:t>
    </dgm:pt>
    <dgm:pt modelId="{7FB43C48-5627-4D5B-B2EC-0E112D3B458E}" type="pres">
      <dgm:prSet presAssocID="{4B84C085-D1D1-41A2-80AE-093B96A7C111}" presName="childNode" presStyleLbl="node1" presStyleIdx="0" presStyleCnt="4" custScaleX="133023" custLinFactNeighborX="14321">
        <dgm:presLayoutVars>
          <dgm:bulletEnabled val="1"/>
        </dgm:presLayoutVars>
      </dgm:prSet>
      <dgm:spPr/>
      <dgm:t>
        <a:bodyPr/>
        <a:lstStyle/>
        <a:p>
          <a:endParaRPr lang="fr-FR"/>
        </a:p>
      </dgm:t>
    </dgm:pt>
    <dgm:pt modelId="{FB2E3360-F02C-482C-B41E-5C7DF2BB9F5D}" type="pres">
      <dgm:prSet presAssocID="{4B84C085-D1D1-41A2-80AE-093B96A7C111}" presName="parentNode" presStyleLbl="revTx" presStyleIdx="0" presStyleCnt="4" custLinFactNeighborX="-37724" custLinFactNeighborY="-7047">
        <dgm:presLayoutVars>
          <dgm:chMax val="0"/>
          <dgm:bulletEnabled val="1"/>
        </dgm:presLayoutVars>
      </dgm:prSet>
      <dgm:spPr/>
      <dgm:t>
        <a:bodyPr/>
        <a:lstStyle/>
        <a:p>
          <a:endParaRPr lang="fr-FR"/>
        </a:p>
      </dgm:t>
    </dgm:pt>
    <dgm:pt modelId="{2C33BA5A-1EF4-4F50-9F74-161C2AF47A4F}" type="pres">
      <dgm:prSet presAssocID="{AC46B1AC-F698-455B-83EB-1D7EA57ACC46}" presName="sibTrans" presStyleCnt="0"/>
      <dgm:spPr/>
    </dgm:pt>
    <dgm:pt modelId="{4F15EC69-F92F-4F71-A741-392308B7AC23}" type="pres">
      <dgm:prSet presAssocID="{0B70663D-62B5-4C9E-BE52-82082DED7952}" presName="compositeNode" presStyleCnt="0">
        <dgm:presLayoutVars>
          <dgm:bulletEnabled val="1"/>
        </dgm:presLayoutVars>
      </dgm:prSet>
      <dgm:spPr/>
    </dgm:pt>
    <dgm:pt modelId="{A5DFE30E-9D97-482A-8B0B-75E726A17985}" type="pres">
      <dgm:prSet presAssocID="{0B70663D-62B5-4C9E-BE52-82082DED7952}" presName="image" presStyleLbl="fgImgPlace1" presStyleIdx="1" presStyleCnt="4"/>
      <dgm:spPr>
        <a:blipFill rotWithShape="0">
          <a:blip xmlns:r="http://schemas.openxmlformats.org/officeDocument/2006/relationships" r:embed="rId2"/>
          <a:stretch>
            <a:fillRect/>
          </a:stretch>
        </a:blipFill>
      </dgm:spPr>
      <dgm:t>
        <a:bodyPr/>
        <a:lstStyle/>
        <a:p>
          <a:endParaRPr lang="fr-FR"/>
        </a:p>
      </dgm:t>
    </dgm:pt>
    <dgm:pt modelId="{A39D6B3F-43B8-45D4-AF8A-E164F4866F53}" type="pres">
      <dgm:prSet presAssocID="{0B70663D-62B5-4C9E-BE52-82082DED7952}" presName="childNode" presStyleLbl="node1" presStyleIdx="1" presStyleCnt="4" custScaleX="116146" custLinFactNeighborX="10125">
        <dgm:presLayoutVars>
          <dgm:bulletEnabled val="1"/>
        </dgm:presLayoutVars>
      </dgm:prSet>
      <dgm:spPr/>
      <dgm:t>
        <a:bodyPr/>
        <a:lstStyle/>
        <a:p>
          <a:endParaRPr lang="fr-FR"/>
        </a:p>
      </dgm:t>
    </dgm:pt>
    <dgm:pt modelId="{2AD79307-8F9E-423B-BA59-6B7293686B6D}" type="pres">
      <dgm:prSet presAssocID="{0B70663D-62B5-4C9E-BE52-82082DED7952}" presName="parentNode" presStyleLbl="revTx" presStyleIdx="1" presStyleCnt="4">
        <dgm:presLayoutVars>
          <dgm:chMax val="0"/>
          <dgm:bulletEnabled val="1"/>
        </dgm:presLayoutVars>
      </dgm:prSet>
      <dgm:spPr/>
      <dgm:t>
        <a:bodyPr/>
        <a:lstStyle/>
        <a:p>
          <a:endParaRPr lang="fr-FR"/>
        </a:p>
      </dgm:t>
    </dgm:pt>
    <dgm:pt modelId="{8E77AF31-B50F-491E-B9B0-3C825BFB6F10}" type="pres">
      <dgm:prSet presAssocID="{13C7C3B0-8FDE-483F-81B3-45253DA30EFA}" presName="sibTrans" presStyleCnt="0"/>
      <dgm:spPr/>
    </dgm:pt>
    <dgm:pt modelId="{68232902-77A3-4710-BD6D-C278D7BCE629}" type="pres">
      <dgm:prSet presAssocID="{31BB56D9-4937-4878-9593-3ACB74D74A7B}" presName="compositeNode" presStyleCnt="0">
        <dgm:presLayoutVars>
          <dgm:bulletEnabled val="1"/>
        </dgm:presLayoutVars>
      </dgm:prSet>
      <dgm:spPr/>
    </dgm:pt>
    <dgm:pt modelId="{53E18884-73A3-45AF-8768-A7B679ACC8A1}" type="pres">
      <dgm:prSet presAssocID="{31BB56D9-4937-4878-9593-3ACB74D74A7B}" presName="image" presStyleLbl="fgImgPlace1" presStyleIdx="2" presStyleCnt="4"/>
      <dgm:spPr>
        <a:blipFill rotWithShape="0">
          <a:blip xmlns:r="http://schemas.openxmlformats.org/officeDocument/2006/relationships" r:embed="rId3"/>
          <a:stretch>
            <a:fillRect/>
          </a:stretch>
        </a:blipFill>
      </dgm:spPr>
      <dgm:t>
        <a:bodyPr/>
        <a:lstStyle/>
        <a:p>
          <a:endParaRPr lang="fr-FR"/>
        </a:p>
      </dgm:t>
    </dgm:pt>
    <dgm:pt modelId="{42F69F4C-6E85-4C32-8AA1-ACFAD1B89D49}" type="pres">
      <dgm:prSet presAssocID="{31BB56D9-4937-4878-9593-3ACB74D74A7B}" presName="childNode" presStyleLbl="node1" presStyleIdx="2" presStyleCnt="4" custScaleX="112169" custLinFactNeighborX="8897">
        <dgm:presLayoutVars>
          <dgm:bulletEnabled val="1"/>
        </dgm:presLayoutVars>
      </dgm:prSet>
      <dgm:spPr/>
      <dgm:t>
        <a:bodyPr/>
        <a:lstStyle/>
        <a:p>
          <a:endParaRPr lang="fr-FR"/>
        </a:p>
      </dgm:t>
    </dgm:pt>
    <dgm:pt modelId="{E4A87278-9D6F-4BBC-AB16-6EBEA6E8C4AE}" type="pres">
      <dgm:prSet presAssocID="{31BB56D9-4937-4878-9593-3ACB74D74A7B}" presName="parentNode" presStyleLbl="revTx" presStyleIdx="2" presStyleCnt="4" custLinFactNeighborX="-9159">
        <dgm:presLayoutVars>
          <dgm:chMax val="0"/>
          <dgm:bulletEnabled val="1"/>
        </dgm:presLayoutVars>
      </dgm:prSet>
      <dgm:spPr/>
      <dgm:t>
        <a:bodyPr/>
        <a:lstStyle/>
        <a:p>
          <a:endParaRPr lang="fr-FR"/>
        </a:p>
      </dgm:t>
    </dgm:pt>
    <dgm:pt modelId="{86F441E0-0F59-4277-BF65-D14B3A70FE75}" type="pres">
      <dgm:prSet presAssocID="{B8999D48-0D18-4BFE-9BED-D7CC68AEB57D}" presName="sibTrans" presStyleCnt="0"/>
      <dgm:spPr/>
    </dgm:pt>
    <dgm:pt modelId="{53B74D02-9126-4111-B342-E80EAB1DD0C6}" type="pres">
      <dgm:prSet presAssocID="{38E6DBE7-7112-4541-A8A9-1633CD979543}" presName="compositeNode" presStyleCnt="0">
        <dgm:presLayoutVars>
          <dgm:bulletEnabled val="1"/>
        </dgm:presLayoutVars>
      </dgm:prSet>
      <dgm:spPr/>
    </dgm:pt>
    <dgm:pt modelId="{D62AEF49-6CBB-4885-B220-2B52760C3E13}" type="pres">
      <dgm:prSet presAssocID="{38E6DBE7-7112-4541-A8A9-1633CD979543}" presName="image" presStyleLbl="fgImgPlace1" presStyleIdx="3" presStyleCnt="4"/>
      <dgm:spPr>
        <a:blipFill rotWithShape="0">
          <a:blip xmlns:r="http://schemas.openxmlformats.org/officeDocument/2006/relationships" r:embed="rId4"/>
          <a:stretch>
            <a:fillRect/>
          </a:stretch>
        </a:blipFill>
      </dgm:spPr>
      <dgm:t>
        <a:bodyPr/>
        <a:lstStyle/>
        <a:p>
          <a:endParaRPr lang="fr-FR"/>
        </a:p>
      </dgm:t>
    </dgm:pt>
    <dgm:pt modelId="{E06E5E0D-A87A-4FFD-BDF1-761C20F37E46}" type="pres">
      <dgm:prSet presAssocID="{38E6DBE7-7112-4541-A8A9-1633CD979543}" presName="childNode" presStyleLbl="node1" presStyleIdx="3" presStyleCnt="4" custScaleX="133481" custLinFactNeighborX="12506" custLinFactNeighborY="1663">
        <dgm:presLayoutVars>
          <dgm:bulletEnabled val="1"/>
        </dgm:presLayoutVars>
      </dgm:prSet>
      <dgm:spPr/>
      <dgm:t>
        <a:bodyPr/>
        <a:lstStyle/>
        <a:p>
          <a:endParaRPr lang="fr-FR"/>
        </a:p>
      </dgm:t>
    </dgm:pt>
    <dgm:pt modelId="{27D8D5E4-3E00-4F90-AF65-3DA3AEC472A8}" type="pres">
      <dgm:prSet presAssocID="{38E6DBE7-7112-4541-A8A9-1633CD979543}" presName="parentNode" presStyleLbl="revTx" presStyleIdx="3" presStyleCnt="4" custLinFactNeighborX="-28862" custLinFactNeighborY="1481">
        <dgm:presLayoutVars>
          <dgm:chMax val="0"/>
          <dgm:bulletEnabled val="1"/>
        </dgm:presLayoutVars>
      </dgm:prSet>
      <dgm:spPr/>
      <dgm:t>
        <a:bodyPr/>
        <a:lstStyle/>
        <a:p>
          <a:endParaRPr lang="fr-FR"/>
        </a:p>
      </dgm:t>
    </dgm:pt>
  </dgm:ptLst>
  <dgm:cxnLst>
    <dgm:cxn modelId="{C6F2600C-0575-4F30-8EE0-2F663A97D6FD}" type="presOf" srcId="{C870D6B5-08F0-45D9-BE47-BF1E972C5844}" destId="{7FB43C48-5627-4D5B-B2EC-0E112D3B458E}" srcOrd="0" destOrd="0" presId="urn:microsoft.com/office/officeart/2005/8/layout/hList2#20"/>
    <dgm:cxn modelId="{886095CC-42B2-4C62-A190-781F7ADAA9ED}" srcId="{38E6DBE7-7112-4541-A8A9-1633CD979543}" destId="{A4CA1C2F-4C16-4F7F-869C-79D55FA780DC}" srcOrd="3" destOrd="0" parTransId="{E973673C-158F-4BDF-8BB9-E4652D8636E4}" sibTransId="{565B65ED-72ED-4E71-8685-61031F2D02C2}"/>
    <dgm:cxn modelId="{6AE1E21B-6D25-4F26-995C-81979375AA2F}" type="presOf" srcId="{15AC2726-9541-4D8C-B965-9E8B0D0DCDC6}" destId="{E06E5E0D-A87A-4FFD-BDF1-761C20F37E46}" srcOrd="0" destOrd="2" presId="urn:microsoft.com/office/officeart/2005/8/layout/hList2#20"/>
    <dgm:cxn modelId="{C1A77D5E-A022-4257-9F08-9A9AEB16218C}" srcId="{31BB56D9-4937-4878-9593-3ACB74D74A7B}" destId="{415F20DD-E61D-4F7A-84AF-565B1CF40FDB}" srcOrd="0" destOrd="0" parTransId="{652393E6-FEDB-4807-B986-F550F45B025C}" sibTransId="{D1991A8E-5567-494B-AF94-427B13AB224F}"/>
    <dgm:cxn modelId="{BFD2FAB9-A40A-4939-B440-E81AC8E58E20}" srcId="{38E6DBE7-7112-4541-A8A9-1633CD979543}" destId="{ECE4ECBE-6543-4F83-B716-09D0C7F91D4F}" srcOrd="1" destOrd="0" parTransId="{EC9CC3E5-8A5F-4240-9A97-993EEC9535DE}" sibTransId="{7887F845-66C4-43AC-B750-748623E852ED}"/>
    <dgm:cxn modelId="{59145CC6-4AF2-4E5E-BACC-923E93333F49}" srcId="{720B3F45-2A54-4ACD-AD3D-68EA69286346}" destId="{38E6DBE7-7112-4541-A8A9-1633CD979543}" srcOrd="3" destOrd="0" parTransId="{32D49EE9-CCBD-4E6F-B67A-8B2C14A3F8E0}" sibTransId="{60F19D74-C85C-4D3C-97B8-5156A99A9163}"/>
    <dgm:cxn modelId="{5494923D-040F-47A4-8A59-9616C0A8A64C}" srcId="{720B3F45-2A54-4ACD-AD3D-68EA69286346}" destId="{0B70663D-62B5-4C9E-BE52-82082DED7952}" srcOrd="1" destOrd="0" parTransId="{D4D23C1E-A2E3-4429-A086-B07C7574C40A}" sibTransId="{13C7C3B0-8FDE-483F-81B3-45253DA30EFA}"/>
    <dgm:cxn modelId="{9E1E16E7-1040-4B41-A019-1D2BC820EAF1}" srcId="{4B84C085-D1D1-41A2-80AE-093B96A7C111}" destId="{A2A9FF92-C2A0-4D73-B493-A617CAC2677C}" srcOrd="1" destOrd="0" parTransId="{012B1B2E-E4D6-4A5C-8BD9-4862B0FE5148}" sibTransId="{D9E96FD5-D33C-4953-9A18-6E4ED8798807}"/>
    <dgm:cxn modelId="{EB560CF4-A939-4796-B655-8E42C38937A8}" type="presOf" srcId="{A2A9FF92-C2A0-4D73-B493-A617CAC2677C}" destId="{7FB43C48-5627-4D5B-B2EC-0E112D3B458E}" srcOrd="0" destOrd="1" presId="urn:microsoft.com/office/officeart/2005/8/layout/hList2#20"/>
    <dgm:cxn modelId="{4D883FBC-CB87-4063-9499-39932ED821C1}" srcId="{720B3F45-2A54-4ACD-AD3D-68EA69286346}" destId="{31BB56D9-4937-4878-9593-3ACB74D74A7B}" srcOrd="2" destOrd="0" parTransId="{7A13FD02-29BC-4EB6-912E-EF947E1B518C}" sibTransId="{B8999D48-0D18-4BFE-9BED-D7CC68AEB57D}"/>
    <dgm:cxn modelId="{F818DB9D-D326-4D2A-8F73-EF03EEE53365}" srcId="{38E6DBE7-7112-4541-A8A9-1633CD979543}" destId="{3FDBAF64-3930-4583-A915-E6E2E2825CB2}" srcOrd="0" destOrd="0" parTransId="{7C52E029-BF90-4A8D-BA89-0EA180218A0D}" sibTransId="{DBA9677B-DA00-4155-B0CF-874A5B33D31D}"/>
    <dgm:cxn modelId="{3E945676-3F76-4A88-A346-5FB7B4F9237A}" srcId="{720B3F45-2A54-4ACD-AD3D-68EA69286346}" destId="{4B84C085-D1D1-41A2-80AE-093B96A7C111}" srcOrd="0" destOrd="0" parTransId="{64C930A1-D256-4E23-823C-33DAF2AFD4B8}" sibTransId="{AC46B1AC-F698-455B-83EB-1D7EA57ACC46}"/>
    <dgm:cxn modelId="{9525C39B-9E75-4300-ACBD-3B032E9F00FC}" type="presOf" srcId="{4B84C085-D1D1-41A2-80AE-093B96A7C111}" destId="{FB2E3360-F02C-482C-B41E-5C7DF2BB9F5D}" srcOrd="0" destOrd="0" presId="urn:microsoft.com/office/officeart/2005/8/layout/hList2#20"/>
    <dgm:cxn modelId="{73583152-6CE4-478F-8988-C51E5FFB99FA}" srcId="{0B70663D-62B5-4C9E-BE52-82082DED7952}" destId="{5C971994-5D2A-4370-A088-C7D5F6EC822B}" srcOrd="0" destOrd="0" parTransId="{4DDB6619-D8F1-4E5C-B888-FF0478D59A77}" sibTransId="{3F0A93E0-D4B6-498D-86CF-C9D411D6561B}"/>
    <dgm:cxn modelId="{1CD52609-3A62-4164-BDFB-5D2DEE2BB719}" type="presOf" srcId="{38E6DBE7-7112-4541-A8A9-1633CD979543}" destId="{27D8D5E4-3E00-4F90-AF65-3DA3AEC472A8}" srcOrd="0" destOrd="0" presId="urn:microsoft.com/office/officeart/2005/8/layout/hList2#20"/>
    <dgm:cxn modelId="{B898A2D8-CE00-4B1B-891C-9CA745C86367}" type="presOf" srcId="{A4CA1C2F-4C16-4F7F-869C-79D55FA780DC}" destId="{E06E5E0D-A87A-4FFD-BDF1-761C20F37E46}" srcOrd="0" destOrd="3" presId="urn:microsoft.com/office/officeart/2005/8/layout/hList2#20"/>
    <dgm:cxn modelId="{DCACBB38-A388-4EAB-AD08-5857498F3265}" type="presOf" srcId="{415F20DD-E61D-4F7A-84AF-565B1CF40FDB}" destId="{42F69F4C-6E85-4C32-8AA1-ACFAD1B89D49}" srcOrd="0" destOrd="0" presId="urn:microsoft.com/office/officeart/2005/8/layout/hList2#20"/>
    <dgm:cxn modelId="{C1306AA3-F54C-4779-9561-438856C886B1}" type="presOf" srcId="{720B3F45-2A54-4ACD-AD3D-68EA69286346}" destId="{A3DA82E4-0838-4B9D-9C10-23254C04EBA4}" srcOrd="0" destOrd="0" presId="urn:microsoft.com/office/officeart/2005/8/layout/hList2#20"/>
    <dgm:cxn modelId="{5CDD47F0-126C-46AC-82A7-394BB4E4A664}" srcId="{4B84C085-D1D1-41A2-80AE-093B96A7C111}" destId="{C870D6B5-08F0-45D9-BE47-BF1E972C5844}" srcOrd="0" destOrd="0" parTransId="{B995712A-4429-4F91-B8CD-6640BFA311AD}" sibTransId="{3C6ACAC0-4DFF-4E3E-A7DE-332543FB7D01}"/>
    <dgm:cxn modelId="{76AA7AC3-7FFC-4CB2-8CB2-8C346DD2A115}" srcId="{38E6DBE7-7112-4541-A8A9-1633CD979543}" destId="{15AC2726-9541-4D8C-B965-9E8B0D0DCDC6}" srcOrd="2" destOrd="0" parTransId="{B1CC700F-1999-4272-A8FE-3AFA30527962}" sibTransId="{A626BBD7-C401-4E43-9F2A-20C21B3B0983}"/>
    <dgm:cxn modelId="{835A5919-852A-41B8-A85D-B6B9129732E0}" type="presOf" srcId="{5C971994-5D2A-4370-A088-C7D5F6EC822B}" destId="{A39D6B3F-43B8-45D4-AF8A-E164F4866F53}" srcOrd="0" destOrd="0" presId="urn:microsoft.com/office/officeart/2005/8/layout/hList2#20"/>
    <dgm:cxn modelId="{108EF4F5-8C5A-4B16-9E91-2322D92C2763}" type="presOf" srcId="{0B70663D-62B5-4C9E-BE52-82082DED7952}" destId="{2AD79307-8F9E-423B-BA59-6B7293686B6D}" srcOrd="0" destOrd="0" presId="urn:microsoft.com/office/officeart/2005/8/layout/hList2#20"/>
    <dgm:cxn modelId="{84A05BAF-AAE2-4186-B0B7-C0B668BC3F96}" type="presOf" srcId="{31BB56D9-4937-4878-9593-3ACB74D74A7B}" destId="{E4A87278-9D6F-4BBC-AB16-6EBEA6E8C4AE}" srcOrd="0" destOrd="0" presId="urn:microsoft.com/office/officeart/2005/8/layout/hList2#20"/>
    <dgm:cxn modelId="{2F357198-83B0-4D0D-B3B1-51055468D80F}" type="presOf" srcId="{ECE4ECBE-6543-4F83-B716-09D0C7F91D4F}" destId="{E06E5E0D-A87A-4FFD-BDF1-761C20F37E46}" srcOrd="0" destOrd="1" presId="urn:microsoft.com/office/officeart/2005/8/layout/hList2#20"/>
    <dgm:cxn modelId="{3088A51B-82F2-4375-B37F-D2946C21CCEC}" type="presOf" srcId="{3FDBAF64-3930-4583-A915-E6E2E2825CB2}" destId="{E06E5E0D-A87A-4FFD-BDF1-761C20F37E46}" srcOrd="0" destOrd="0" presId="urn:microsoft.com/office/officeart/2005/8/layout/hList2#20"/>
    <dgm:cxn modelId="{4D3F0A30-9A1C-4F1C-8F64-61CCFEE55B23}" type="presParOf" srcId="{A3DA82E4-0838-4B9D-9C10-23254C04EBA4}" destId="{BAF9F507-7EBC-4939-B99D-4A4092828732}" srcOrd="0" destOrd="0" presId="urn:microsoft.com/office/officeart/2005/8/layout/hList2#20"/>
    <dgm:cxn modelId="{BE6E736F-33F0-4DEB-92F5-811B66477E65}" type="presParOf" srcId="{BAF9F507-7EBC-4939-B99D-4A4092828732}" destId="{9119969E-8FEC-42D9-9C50-BA773B32F5D2}" srcOrd="0" destOrd="0" presId="urn:microsoft.com/office/officeart/2005/8/layout/hList2#20"/>
    <dgm:cxn modelId="{B0BDB37E-7D90-49EF-8C13-BA3DE2F096A7}" type="presParOf" srcId="{BAF9F507-7EBC-4939-B99D-4A4092828732}" destId="{7FB43C48-5627-4D5B-B2EC-0E112D3B458E}" srcOrd="1" destOrd="0" presId="urn:microsoft.com/office/officeart/2005/8/layout/hList2#20"/>
    <dgm:cxn modelId="{D363899D-9271-4A57-9FB9-FB855B21212C}" type="presParOf" srcId="{BAF9F507-7EBC-4939-B99D-4A4092828732}" destId="{FB2E3360-F02C-482C-B41E-5C7DF2BB9F5D}" srcOrd="2" destOrd="0" presId="urn:microsoft.com/office/officeart/2005/8/layout/hList2#20"/>
    <dgm:cxn modelId="{397CC9D0-F682-46A7-8F37-1D97B2FB201B}" type="presParOf" srcId="{A3DA82E4-0838-4B9D-9C10-23254C04EBA4}" destId="{2C33BA5A-1EF4-4F50-9F74-161C2AF47A4F}" srcOrd="1" destOrd="0" presId="urn:microsoft.com/office/officeart/2005/8/layout/hList2#20"/>
    <dgm:cxn modelId="{DB5C08E0-33C4-4FAB-A4A6-DA4CC734C8ED}" type="presParOf" srcId="{A3DA82E4-0838-4B9D-9C10-23254C04EBA4}" destId="{4F15EC69-F92F-4F71-A741-392308B7AC23}" srcOrd="2" destOrd="0" presId="urn:microsoft.com/office/officeart/2005/8/layout/hList2#20"/>
    <dgm:cxn modelId="{788D1CF2-4964-47C7-B376-069BAF1AC1B6}" type="presParOf" srcId="{4F15EC69-F92F-4F71-A741-392308B7AC23}" destId="{A5DFE30E-9D97-482A-8B0B-75E726A17985}" srcOrd="0" destOrd="0" presId="urn:microsoft.com/office/officeart/2005/8/layout/hList2#20"/>
    <dgm:cxn modelId="{BC762791-9E58-4111-B944-4F7F16EE181C}" type="presParOf" srcId="{4F15EC69-F92F-4F71-A741-392308B7AC23}" destId="{A39D6B3F-43B8-45D4-AF8A-E164F4866F53}" srcOrd="1" destOrd="0" presId="urn:microsoft.com/office/officeart/2005/8/layout/hList2#20"/>
    <dgm:cxn modelId="{2AEE4366-34C5-4BE4-985B-D4665A38FB46}" type="presParOf" srcId="{4F15EC69-F92F-4F71-A741-392308B7AC23}" destId="{2AD79307-8F9E-423B-BA59-6B7293686B6D}" srcOrd="2" destOrd="0" presId="urn:microsoft.com/office/officeart/2005/8/layout/hList2#20"/>
    <dgm:cxn modelId="{1290DF81-EAC4-4A31-8EE7-9715D1B2D478}" type="presParOf" srcId="{A3DA82E4-0838-4B9D-9C10-23254C04EBA4}" destId="{8E77AF31-B50F-491E-B9B0-3C825BFB6F10}" srcOrd="3" destOrd="0" presId="urn:microsoft.com/office/officeart/2005/8/layout/hList2#20"/>
    <dgm:cxn modelId="{B70E70D7-8885-4F11-A7B1-D952024764F6}" type="presParOf" srcId="{A3DA82E4-0838-4B9D-9C10-23254C04EBA4}" destId="{68232902-77A3-4710-BD6D-C278D7BCE629}" srcOrd="4" destOrd="0" presId="urn:microsoft.com/office/officeart/2005/8/layout/hList2#20"/>
    <dgm:cxn modelId="{ECE9980D-C913-4421-A923-2AA50FFC6973}" type="presParOf" srcId="{68232902-77A3-4710-BD6D-C278D7BCE629}" destId="{53E18884-73A3-45AF-8768-A7B679ACC8A1}" srcOrd="0" destOrd="0" presId="urn:microsoft.com/office/officeart/2005/8/layout/hList2#20"/>
    <dgm:cxn modelId="{18DD8CAF-7D1D-4F79-9A47-0F74F1C4D003}" type="presParOf" srcId="{68232902-77A3-4710-BD6D-C278D7BCE629}" destId="{42F69F4C-6E85-4C32-8AA1-ACFAD1B89D49}" srcOrd="1" destOrd="0" presId="urn:microsoft.com/office/officeart/2005/8/layout/hList2#20"/>
    <dgm:cxn modelId="{8D4EAFE5-946A-4E24-8B05-FD541A486ACA}" type="presParOf" srcId="{68232902-77A3-4710-BD6D-C278D7BCE629}" destId="{E4A87278-9D6F-4BBC-AB16-6EBEA6E8C4AE}" srcOrd="2" destOrd="0" presId="urn:microsoft.com/office/officeart/2005/8/layout/hList2#20"/>
    <dgm:cxn modelId="{040C8BF2-7CCD-4337-8106-98EF074E447E}" type="presParOf" srcId="{A3DA82E4-0838-4B9D-9C10-23254C04EBA4}" destId="{86F441E0-0F59-4277-BF65-D14B3A70FE75}" srcOrd="5" destOrd="0" presId="urn:microsoft.com/office/officeart/2005/8/layout/hList2#20"/>
    <dgm:cxn modelId="{12CF618B-9E8C-4F38-81BA-F25E6063EE42}" type="presParOf" srcId="{A3DA82E4-0838-4B9D-9C10-23254C04EBA4}" destId="{53B74D02-9126-4111-B342-E80EAB1DD0C6}" srcOrd="6" destOrd="0" presId="urn:microsoft.com/office/officeart/2005/8/layout/hList2#20"/>
    <dgm:cxn modelId="{ACC13582-5E2A-4560-807F-03B816A03EF5}" type="presParOf" srcId="{53B74D02-9126-4111-B342-E80EAB1DD0C6}" destId="{D62AEF49-6CBB-4885-B220-2B52760C3E13}" srcOrd="0" destOrd="0" presId="urn:microsoft.com/office/officeart/2005/8/layout/hList2#20"/>
    <dgm:cxn modelId="{3CE612DF-5F15-4204-9912-6164742CE0AD}" type="presParOf" srcId="{53B74D02-9126-4111-B342-E80EAB1DD0C6}" destId="{E06E5E0D-A87A-4FFD-BDF1-761C20F37E46}" srcOrd="1" destOrd="0" presId="urn:microsoft.com/office/officeart/2005/8/layout/hList2#20"/>
    <dgm:cxn modelId="{014FE887-6A5F-402E-B40E-9C2684747A2F}" type="presParOf" srcId="{53B74D02-9126-4111-B342-E80EAB1DD0C6}" destId="{27D8D5E4-3E00-4F90-AF65-3DA3AEC472A8}" srcOrd="2" destOrd="0" presId="urn:microsoft.com/office/officeart/2005/8/layout/hList2#2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2#15">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6">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17">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18">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19">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20">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defTabSz="930275" eaLnBrk="1" hangingPunct="1">
              <a:defRPr sz="1200">
                <a:ea typeface="굴림" charset="-127"/>
              </a:defRPr>
            </a:lvl1pPr>
          </a:lstStyle>
          <a:p>
            <a:endParaRPr lang="fr-FR" altLang="ko-KR"/>
          </a:p>
        </p:txBody>
      </p:sp>
      <p:sp>
        <p:nvSpPr>
          <p:cNvPr id="45059"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lvl1pPr algn="r" defTabSz="930275" eaLnBrk="1" hangingPunct="1">
              <a:defRPr sz="1200">
                <a:ea typeface="굴림" charset="-127"/>
              </a:defRPr>
            </a:lvl1pPr>
          </a:lstStyle>
          <a:p>
            <a:endParaRPr lang="ko-KR" altLang="fr-FR"/>
          </a:p>
        </p:txBody>
      </p:sp>
      <p:sp>
        <p:nvSpPr>
          <p:cNvPr id="4506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700088" y="4410075"/>
            <a:ext cx="55975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t" anchorCtr="0" compatLnSpc="1">
            <a:prstTxWarp prst="textNoShape">
              <a:avLst/>
            </a:prstTxWarp>
          </a:bodyPr>
          <a:lstStyle/>
          <a:p>
            <a:pPr lvl="0"/>
            <a:r>
              <a:rPr lang="fr-FR" altLang="ko-KR" smtClean="0"/>
              <a:t>Cliquer pour modifier les styles du texte du masque</a:t>
            </a:r>
          </a:p>
          <a:p>
            <a:pPr lvl="1"/>
            <a:r>
              <a:rPr lang="fr-FR" altLang="ko-KR" smtClean="0"/>
              <a:t>Deuxième niveau</a:t>
            </a:r>
          </a:p>
          <a:p>
            <a:pPr lvl="2"/>
            <a:r>
              <a:rPr lang="fr-FR" altLang="ko-KR" smtClean="0"/>
              <a:t>Troisième niveau</a:t>
            </a:r>
          </a:p>
          <a:p>
            <a:pPr lvl="3"/>
            <a:r>
              <a:rPr lang="fr-FR" altLang="ko-KR" smtClean="0"/>
              <a:t>Quatrième niveau</a:t>
            </a:r>
          </a:p>
          <a:p>
            <a:pPr lvl="4"/>
            <a:r>
              <a:rPr lang="fr-FR" altLang="ko-KR" smtClean="0"/>
              <a:t>Cinquième niveau</a:t>
            </a:r>
          </a:p>
        </p:txBody>
      </p:sp>
      <p:sp>
        <p:nvSpPr>
          <p:cNvPr id="45062" name="Rectangle 6"/>
          <p:cNvSpPr>
            <a:spLocks noGrp="1" noChangeArrowheads="1"/>
          </p:cNvSpPr>
          <p:nvPr>
            <p:ph type="ftr" sz="quarter" idx="4"/>
          </p:nvPr>
        </p:nvSpPr>
        <p:spPr bwMode="auto">
          <a:xfrm>
            <a:off x="0"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defTabSz="930275" eaLnBrk="1" hangingPunct="1">
              <a:defRPr sz="1200">
                <a:ea typeface="굴림" charset="-127"/>
              </a:defRPr>
            </a:lvl1pPr>
          </a:lstStyle>
          <a:p>
            <a:endParaRPr lang="fr-FR" altLang="ko-KR"/>
          </a:p>
        </p:txBody>
      </p:sp>
      <p:sp>
        <p:nvSpPr>
          <p:cNvPr id="45063" name="Rectangle 7"/>
          <p:cNvSpPr>
            <a:spLocks noGrp="1" noChangeArrowheads="1"/>
          </p:cNvSpPr>
          <p:nvPr>
            <p:ph type="sldNum" sz="quarter" idx="5"/>
          </p:nvPr>
        </p:nvSpPr>
        <p:spPr bwMode="auto">
          <a:xfrm>
            <a:off x="3963988" y="88185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9" tIns="46516" rIns="93029" bIns="46516" numCol="1" anchor="b" anchorCtr="0" compatLnSpc="1">
            <a:prstTxWarp prst="textNoShape">
              <a:avLst/>
            </a:prstTxWarp>
          </a:bodyPr>
          <a:lstStyle>
            <a:lvl1pPr algn="r" defTabSz="930275" eaLnBrk="1" hangingPunct="1">
              <a:defRPr sz="1200">
                <a:ea typeface="굴림" charset="-127"/>
              </a:defRPr>
            </a:lvl1pPr>
          </a:lstStyle>
          <a:p>
            <a:fld id="{A1A46480-55EB-4386-BE0A-30013E221E40}" type="slidenum">
              <a:rPr lang="ko-KR" altLang="fr-FR"/>
              <a:pPr/>
              <a:t>‹N°›</a:t>
            </a:fld>
            <a:endParaRPr lang="fr-FR" altLang="ko-KR"/>
          </a:p>
        </p:txBody>
      </p:sp>
    </p:spTree>
    <p:extLst>
      <p:ext uri="{BB962C8B-B14F-4D97-AF65-F5344CB8AC3E}">
        <p14:creationId xmlns:p14="http://schemas.microsoft.com/office/powerpoint/2010/main" val="16326314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79D68-31BC-4612-A0B4-DF785C4372B1}" type="slidenum">
              <a:rPr lang="ko-KR" altLang="fr-FR"/>
              <a:pPr/>
              <a:t>1</a:t>
            </a:fld>
            <a:endParaRPr lang="fr-FR" altLang="ko-K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fr-FR" altLang="ko-KR">
                <a:ea typeface="굴림" charset="-127"/>
              </a:rPr>
              <a:t>Cliquer pour ajouter des remarques</a:t>
            </a:r>
          </a:p>
        </p:txBody>
      </p:sp>
    </p:spTree>
    <p:extLst>
      <p:ext uri="{BB962C8B-B14F-4D97-AF65-F5344CB8AC3E}">
        <p14:creationId xmlns:p14="http://schemas.microsoft.com/office/powerpoint/2010/main" val="234822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FED00-9ECB-4A80-88DF-F8A5F331F9A7}" type="slidenum">
              <a:rPr lang="ko-KR" altLang="fr-FR"/>
              <a:pPr/>
              <a:t>5</a:t>
            </a:fld>
            <a:endParaRPr lang="fr-FR" altLang="ko-K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fr-FR" altLang="ko-KR" dirty="0">
              <a:ea typeface="굴림" charset="-127"/>
            </a:endParaRPr>
          </a:p>
        </p:txBody>
      </p:sp>
    </p:spTree>
    <p:extLst>
      <p:ext uri="{BB962C8B-B14F-4D97-AF65-F5344CB8AC3E}">
        <p14:creationId xmlns:p14="http://schemas.microsoft.com/office/powerpoint/2010/main" val="1510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FED00-9ECB-4A80-88DF-F8A5F331F9A7}" type="slidenum">
              <a:rPr lang="ko-KR" altLang="fr-FR"/>
              <a:pPr/>
              <a:t>6</a:t>
            </a:fld>
            <a:endParaRPr lang="fr-FR" altLang="ko-K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Char char="•"/>
            </a:pPr>
            <a:endParaRPr lang="fr-FR" altLang="ko-KR" dirty="0">
              <a:ea typeface="굴림" charset="-127"/>
            </a:endParaRPr>
          </a:p>
        </p:txBody>
      </p:sp>
    </p:spTree>
    <p:extLst>
      <p:ext uri="{BB962C8B-B14F-4D97-AF65-F5344CB8AC3E}">
        <p14:creationId xmlns:p14="http://schemas.microsoft.com/office/powerpoint/2010/main" val="3719972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7FED00-9ECB-4A80-88DF-F8A5F331F9A7}" type="slidenum">
              <a:rPr lang="ko-KR" altLang="fr-FR"/>
              <a:pPr/>
              <a:t>7</a:t>
            </a:fld>
            <a:endParaRPr lang="fr-FR" altLang="ko-K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lvl="1">
              <a:buFontTx/>
              <a:buNone/>
            </a:pPr>
            <a:endParaRPr lang="fr-FR" altLang="ko-KR" dirty="0">
              <a:ea typeface="굴림" charset="-127"/>
            </a:endParaRPr>
          </a:p>
        </p:txBody>
      </p:sp>
    </p:spTree>
    <p:extLst>
      <p:ext uri="{BB962C8B-B14F-4D97-AF65-F5344CB8AC3E}">
        <p14:creationId xmlns:p14="http://schemas.microsoft.com/office/powerpoint/2010/main" val="419378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HAS:</a:t>
            </a:r>
            <a:r>
              <a:rPr lang="fr-FR" baseline="0" dirty="0" smtClean="0"/>
              <a:t> Haute Autorité de Santé</a:t>
            </a:r>
            <a:endParaRPr lang="fr-FR" dirty="0"/>
          </a:p>
        </p:txBody>
      </p:sp>
      <p:sp>
        <p:nvSpPr>
          <p:cNvPr id="4" name="Espace réservé du numéro de diapositive 3"/>
          <p:cNvSpPr>
            <a:spLocks noGrp="1"/>
          </p:cNvSpPr>
          <p:nvPr>
            <p:ph type="sldNum" sz="quarter" idx="10"/>
          </p:nvPr>
        </p:nvSpPr>
        <p:spPr/>
        <p:txBody>
          <a:bodyPr/>
          <a:lstStyle/>
          <a:p>
            <a:fld id="{A1A46480-55EB-4386-BE0A-30013E221E40}" type="slidenum">
              <a:rPr lang="ko-KR" altLang="fr-FR" smtClean="0"/>
              <a:pPr/>
              <a:t>14</a:t>
            </a:fld>
            <a:endParaRPr lang="fr-FR" altLang="ko-KR"/>
          </a:p>
        </p:txBody>
      </p:sp>
    </p:spTree>
    <p:extLst>
      <p:ext uri="{BB962C8B-B14F-4D97-AF65-F5344CB8AC3E}">
        <p14:creationId xmlns:p14="http://schemas.microsoft.com/office/powerpoint/2010/main" val="4034616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66562"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63" name="Rectangle 3"/>
          <p:cNvSpPr>
            <a:spLocks noGrp="1" noChangeArrowheads="1"/>
          </p:cNvSpPr>
          <p:nvPr>
            <p:ph type="ctrTitle"/>
          </p:nvPr>
        </p:nvSpPr>
        <p:spPr>
          <a:xfrm>
            <a:off x="762000" y="457200"/>
            <a:ext cx="6389688" cy="2133600"/>
          </a:xfrm>
        </p:spPr>
        <p:txBody>
          <a:bodyPr/>
          <a:lstStyle>
            <a:lvl1pPr>
              <a:defRPr/>
            </a:lvl1pPr>
          </a:lstStyle>
          <a:p>
            <a:pPr lvl="0"/>
            <a:r>
              <a:rPr lang="fr-FR" altLang="ko-KR" noProof="0" smtClean="0"/>
              <a:t>Modifiez le style du titre</a:t>
            </a:r>
          </a:p>
        </p:txBody>
      </p:sp>
      <p:sp>
        <p:nvSpPr>
          <p:cNvPr id="665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a:lvl1pPr>
          </a:lstStyle>
          <a:p>
            <a:pPr lvl="0"/>
            <a:r>
              <a:rPr lang="fr-FR" altLang="ko-KR" noProof="0" smtClean="0"/>
              <a:t>Modifiez le style des sous-titres du masque</a:t>
            </a:r>
          </a:p>
        </p:txBody>
      </p:sp>
      <p:sp>
        <p:nvSpPr>
          <p:cNvPr id="66565" name="Rectangle 5"/>
          <p:cNvSpPr>
            <a:spLocks noGrp="1" noChangeArrowheads="1"/>
          </p:cNvSpPr>
          <p:nvPr>
            <p:ph type="dt" sz="half" idx="2"/>
          </p:nvPr>
        </p:nvSpPr>
        <p:spPr/>
        <p:txBody>
          <a:bodyPr/>
          <a:lstStyle>
            <a:lvl1pPr>
              <a:defRPr/>
            </a:lvl1pPr>
          </a:lstStyle>
          <a:p>
            <a:endParaRPr lang="ko-KR" altLang="fr-FR"/>
          </a:p>
        </p:txBody>
      </p:sp>
      <p:sp>
        <p:nvSpPr>
          <p:cNvPr id="66566" name="Rectangle 6"/>
          <p:cNvSpPr>
            <a:spLocks noGrp="1" noChangeArrowheads="1"/>
          </p:cNvSpPr>
          <p:nvPr>
            <p:ph type="ftr" sz="quarter" idx="3"/>
          </p:nvPr>
        </p:nvSpPr>
        <p:spPr/>
        <p:txBody>
          <a:bodyPr/>
          <a:lstStyle>
            <a:lvl1pPr>
              <a:defRPr/>
            </a:lvl1pPr>
          </a:lstStyle>
          <a:p>
            <a:endParaRPr lang="fr-FR" altLang="ko-KR"/>
          </a:p>
        </p:txBody>
      </p:sp>
      <p:sp>
        <p:nvSpPr>
          <p:cNvPr id="66567" name="Rectangle 7"/>
          <p:cNvSpPr>
            <a:spLocks noGrp="1" noChangeArrowheads="1"/>
          </p:cNvSpPr>
          <p:nvPr>
            <p:ph type="sldNum" sz="quarter" idx="4"/>
          </p:nvPr>
        </p:nvSpPr>
        <p:spPr/>
        <p:txBody>
          <a:bodyPr/>
          <a:lstStyle>
            <a:lvl1pPr>
              <a:defRPr/>
            </a:lvl1pPr>
          </a:lstStyle>
          <a:p>
            <a:fld id="{414948E6-689C-4EB7-9D81-C170BFCA2ABB}" type="slidenum">
              <a:rPr lang="ko-KR" altLang="fr-FR"/>
              <a:pPr/>
              <a:t>‹N°›</a:t>
            </a:fld>
            <a:endParaRPr lang="fr-FR" altLang="ko-KR"/>
          </a:p>
        </p:txBody>
      </p:sp>
      <p:sp>
        <p:nvSpPr>
          <p:cNvPr id="66568" name="Line 8"/>
          <p:cNvSpPr>
            <a:spLocks noChangeShapeType="1"/>
          </p:cNvSpPr>
          <p:nvPr/>
        </p:nvSpPr>
        <p:spPr bwMode="auto">
          <a:xfrm>
            <a:off x="838200" y="2819400"/>
            <a:ext cx="6477000"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6569" name="Group 9" descr="decorative graphic made up of dots"/>
          <p:cNvGrpSpPr>
            <a:grpSpLocks/>
          </p:cNvGrpSpPr>
          <p:nvPr/>
        </p:nvGrpSpPr>
        <p:grpSpPr bwMode="auto">
          <a:xfrm>
            <a:off x="7467600" y="1219200"/>
            <a:ext cx="792163" cy="1295400"/>
            <a:chOff x="5136" y="960"/>
            <a:chExt cx="528" cy="864"/>
          </a:xfrm>
        </p:grpSpPr>
        <p:sp>
          <p:nvSpPr>
            <p:cNvPr id="66570" name="Oval 10"/>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1" name="Oval 11"/>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2" name="Oval 12"/>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3" name="Oval 13"/>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4" name="Oval 14"/>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5" name="Oval 15"/>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6" name="Oval 16"/>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7" name="Oval 17"/>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8" name="Oval 18"/>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79" name="Oval 19"/>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0" name="Oval 20"/>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1" name="Oval 21"/>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2" name="Oval 22"/>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3" name="Oval 23"/>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4" name="Oval 24"/>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5" name="Oval 25"/>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6" name="Oval 26"/>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7" name="Oval 27"/>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8" name="Oval 28"/>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89" name="Oval 29"/>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0" name="Oval 30"/>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1" name="Oval 31"/>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2" name="Oval 32"/>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3" name="Oval 33"/>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4" name="Oval 34"/>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5" name="Oval 35"/>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6" name="Oval 36"/>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7" name="Oval 37"/>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8" name="Oval 38"/>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99" name="Oval 39"/>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0" name="Oval 40"/>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6601" name="Group 41" descr="decorative graphic made up of dots"/>
          <p:cNvGrpSpPr>
            <a:grpSpLocks/>
          </p:cNvGrpSpPr>
          <p:nvPr/>
        </p:nvGrpSpPr>
        <p:grpSpPr bwMode="auto">
          <a:xfrm>
            <a:off x="7467600" y="1219200"/>
            <a:ext cx="792163" cy="1295400"/>
            <a:chOff x="5136" y="960"/>
            <a:chExt cx="528" cy="864"/>
          </a:xfrm>
        </p:grpSpPr>
        <p:sp>
          <p:nvSpPr>
            <p:cNvPr id="66602" name="Oval 42"/>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3" name="Oval 43"/>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4" name="Oval 44"/>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5" name="Oval 45"/>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6" name="Oval 46"/>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7" name="Oval 47"/>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8" name="Oval 48"/>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09" name="Oval 49"/>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0" name="Oval 50"/>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1" name="Oval 51"/>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2" name="Oval 52"/>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3" name="Oval 53"/>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4" name="Oval 54"/>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5" name="Oval 55"/>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6" name="Oval 56"/>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7" name="Oval 57"/>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8" name="Oval 58"/>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19" name="Oval 59"/>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0" name="Oval 60"/>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1" name="Oval 61"/>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2" name="Oval 62"/>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3" name="Oval 63"/>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4" name="Oval 64"/>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5" name="Oval 65"/>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6" name="Oval 66"/>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7" name="Oval 67"/>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8" name="Oval 68"/>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29" name="Oval 69"/>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0" name="Oval 70"/>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1" name="Oval 71"/>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632" name="Oval 72"/>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ko-KR" altLang="fr-FR"/>
          </a:p>
        </p:txBody>
      </p:sp>
      <p:sp>
        <p:nvSpPr>
          <p:cNvPr id="5" name="Footer Placeholder 4"/>
          <p:cNvSpPr>
            <a:spLocks noGrp="1"/>
          </p:cNvSpPr>
          <p:nvPr>
            <p:ph type="ftr" sz="quarter" idx="11"/>
          </p:nvPr>
        </p:nvSpPr>
        <p:spPr/>
        <p:txBody>
          <a:bodyPr/>
          <a:lstStyle>
            <a:lvl1pPr>
              <a:defRPr/>
            </a:lvl1pPr>
          </a:lstStyle>
          <a:p>
            <a:endParaRPr lang="fr-FR" altLang="ko-KR"/>
          </a:p>
        </p:txBody>
      </p:sp>
      <p:sp>
        <p:nvSpPr>
          <p:cNvPr id="6" name="Slide Number Placeholder 5"/>
          <p:cNvSpPr>
            <a:spLocks noGrp="1"/>
          </p:cNvSpPr>
          <p:nvPr>
            <p:ph type="sldNum" sz="quarter" idx="12"/>
          </p:nvPr>
        </p:nvSpPr>
        <p:spPr/>
        <p:txBody>
          <a:bodyPr/>
          <a:lstStyle>
            <a:lvl1pPr>
              <a:defRPr/>
            </a:lvl1pPr>
          </a:lstStyle>
          <a:p>
            <a:fld id="{A04875CF-1125-4DF7-873C-445D90711D17}" type="slidenum">
              <a:rPr lang="ko-KR" altLang="fr-FR"/>
              <a:pPr/>
              <a:t>‹N°›</a:t>
            </a:fld>
            <a:endParaRPr lang="fr-FR" altLang="ko-KR"/>
          </a:p>
        </p:txBody>
      </p:sp>
    </p:spTree>
    <p:extLst>
      <p:ext uri="{BB962C8B-B14F-4D97-AF65-F5344CB8AC3E}">
        <p14:creationId xmlns:p14="http://schemas.microsoft.com/office/powerpoint/2010/main" val="1550637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ko-KR" altLang="fr-FR"/>
          </a:p>
        </p:txBody>
      </p:sp>
      <p:sp>
        <p:nvSpPr>
          <p:cNvPr id="5" name="Footer Placeholder 4"/>
          <p:cNvSpPr>
            <a:spLocks noGrp="1"/>
          </p:cNvSpPr>
          <p:nvPr>
            <p:ph type="ftr" sz="quarter" idx="11"/>
          </p:nvPr>
        </p:nvSpPr>
        <p:spPr/>
        <p:txBody>
          <a:bodyPr/>
          <a:lstStyle>
            <a:lvl1pPr>
              <a:defRPr/>
            </a:lvl1pPr>
          </a:lstStyle>
          <a:p>
            <a:endParaRPr lang="fr-FR" altLang="ko-KR"/>
          </a:p>
        </p:txBody>
      </p:sp>
      <p:sp>
        <p:nvSpPr>
          <p:cNvPr id="6" name="Slide Number Placeholder 5"/>
          <p:cNvSpPr>
            <a:spLocks noGrp="1"/>
          </p:cNvSpPr>
          <p:nvPr>
            <p:ph type="sldNum" sz="quarter" idx="12"/>
          </p:nvPr>
        </p:nvSpPr>
        <p:spPr/>
        <p:txBody>
          <a:bodyPr/>
          <a:lstStyle>
            <a:lvl1pPr>
              <a:defRPr/>
            </a:lvl1pPr>
          </a:lstStyle>
          <a:p>
            <a:fld id="{0E40A85C-D9E9-41BF-856B-F7A1EDBC3D09}" type="slidenum">
              <a:rPr lang="ko-KR" altLang="fr-FR"/>
              <a:pPr/>
              <a:t>‹N°›</a:t>
            </a:fld>
            <a:endParaRPr lang="fr-FR" altLang="ko-KR"/>
          </a:p>
        </p:txBody>
      </p:sp>
    </p:spTree>
    <p:extLst>
      <p:ext uri="{BB962C8B-B14F-4D97-AF65-F5344CB8AC3E}">
        <p14:creationId xmlns:p14="http://schemas.microsoft.com/office/powerpoint/2010/main" val="1751565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ko-KR" altLang="fr-F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fr-FR" altLang="ko-K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FE8A30CA-C75C-4788-BEF9-69B628A039B7}" type="slidenum">
              <a:rPr lang="ko-KR" altLang="fr-FR"/>
              <a:pPr/>
              <a:t>‹N°›</a:t>
            </a:fld>
            <a:endParaRPr lang="fr-FR" altLang="ko-KR"/>
          </a:p>
        </p:txBody>
      </p:sp>
    </p:spTree>
    <p:extLst>
      <p:ext uri="{BB962C8B-B14F-4D97-AF65-F5344CB8AC3E}">
        <p14:creationId xmlns:p14="http://schemas.microsoft.com/office/powerpoint/2010/main" val="410902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endParaRPr lang="ko-KR" altLang="fr-FR"/>
          </a:p>
        </p:txBody>
      </p:sp>
      <p:sp>
        <p:nvSpPr>
          <p:cNvPr id="5" name="Footer Placeholder 4"/>
          <p:cNvSpPr>
            <a:spLocks noGrp="1"/>
          </p:cNvSpPr>
          <p:nvPr>
            <p:ph type="ftr" sz="quarter" idx="11"/>
          </p:nvPr>
        </p:nvSpPr>
        <p:spPr/>
        <p:txBody>
          <a:bodyPr/>
          <a:lstStyle>
            <a:lvl1pPr>
              <a:defRPr/>
            </a:lvl1pPr>
          </a:lstStyle>
          <a:p>
            <a:endParaRPr lang="fr-FR" altLang="ko-KR"/>
          </a:p>
        </p:txBody>
      </p:sp>
      <p:sp>
        <p:nvSpPr>
          <p:cNvPr id="6" name="Slide Number Placeholder 5"/>
          <p:cNvSpPr>
            <a:spLocks noGrp="1"/>
          </p:cNvSpPr>
          <p:nvPr>
            <p:ph type="sldNum" sz="quarter" idx="12"/>
          </p:nvPr>
        </p:nvSpPr>
        <p:spPr/>
        <p:txBody>
          <a:bodyPr/>
          <a:lstStyle>
            <a:lvl1pPr>
              <a:defRPr/>
            </a:lvl1pPr>
          </a:lstStyle>
          <a:p>
            <a:fld id="{E0722302-97E6-41B7-A73A-C3170D6E946C}" type="slidenum">
              <a:rPr lang="ko-KR" altLang="fr-FR"/>
              <a:pPr/>
              <a:t>‹N°›</a:t>
            </a:fld>
            <a:endParaRPr lang="fr-FR" altLang="ko-KR"/>
          </a:p>
        </p:txBody>
      </p:sp>
    </p:spTree>
    <p:extLst>
      <p:ext uri="{BB962C8B-B14F-4D97-AF65-F5344CB8AC3E}">
        <p14:creationId xmlns:p14="http://schemas.microsoft.com/office/powerpoint/2010/main" val="348070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endParaRPr lang="ko-KR" altLang="fr-FR"/>
          </a:p>
        </p:txBody>
      </p:sp>
      <p:sp>
        <p:nvSpPr>
          <p:cNvPr id="5" name="Footer Placeholder 4"/>
          <p:cNvSpPr>
            <a:spLocks noGrp="1"/>
          </p:cNvSpPr>
          <p:nvPr>
            <p:ph type="ftr" sz="quarter" idx="11"/>
          </p:nvPr>
        </p:nvSpPr>
        <p:spPr/>
        <p:txBody>
          <a:bodyPr/>
          <a:lstStyle>
            <a:lvl1pPr>
              <a:defRPr/>
            </a:lvl1pPr>
          </a:lstStyle>
          <a:p>
            <a:endParaRPr lang="fr-FR" altLang="ko-KR"/>
          </a:p>
        </p:txBody>
      </p:sp>
      <p:sp>
        <p:nvSpPr>
          <p:cNvPr id="6" name="Slide Number Placeholder 5"/>
          <p:cNvSpPr>
            <a:spLocks noGrp="1"/>
          </p:cNvSpPr>
          <p:nvPr>
            <p:ph type="sldNum" sz="quarter" idx="12"/>
          </p:nvPr>
        </p:nvSpPr>
        <p:spPr/>
        <p:txBody>
          <a:bodyPr/>
          <a:lstStyle>
            <a:lvl1pPr>
              <a:defRPr/>
            </a:lvl1pPr>
          </a:lstStyle>
          <a:p>
            <a:fld id="{80633223-D8C6-4FBA-AB8E-C3806DB9D288}" type="slidenum">
              <a:rPr lang="ko-KR" altLang="fr-FR"/>
              <a:pPr/>
              <a:t>‹N°›</a:t>
            </a:fld>
            <a:endParaRPr lang="fr-FR" altLang="ko-KR"/>
          </a:p>
        </p:txBody>
      </p:sp>
    </p:spTree>
    <p:extLst>
      <p:ext uri="{BB962C8B-B14F-4D97-AF65-F5344CB8AC3E}">
        <p14:creationId xmlns:p14="http://schemas.microsoft.com/office/powerpoint/2010/main" val="96391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lvl1pPr>
              <a:defRPr/>
            </a:lvl1pPr>
          </a:lstStyle>
          <a:p>
            <a:endParaRPr lang="ko-KR" altLang="fr-FR"/>
          </a:p>
        </p:txBody>
      </p:sp>
      <p:sp>
        <p:nvSpPr>
          <p:cNvPr id="6" name="Footer Placeholder 5"/>
          <p:cNvSpPr>
            <a:spLocks noGrp="1"/>
          </p:cNvSpPr>
          <p:nvPr>
            <p:ph type="ftr" sz="quarter" idx="11"/>
          </p:nvPr>
        </p:nvSpPr>
        <p:spPr/>
        <p:txBody>
          <a:bodyPr/>
          <a:lstStyle>
            <a:lvl1pPr>
              <a:defRPr/>
            </a:lvl1pPr>
          </a:lstStyle>
          <a:p>
            <a:endParaRPr lang="fr-FR" altLang="ko-KR"/>
          </a:p>
        </p:txBody>
      </p:sp>
      <p:sp>
        <p:nvSpPr>
          <p:cNvPr id="7" name="Slide Number Placeholder 6"/>
          <p:cNvSpPr>
            <a:spLocks noGrp="1"/>
          </p:cNvSpPr>
          <p:nvPr>
            <p:ph type="sldNum" sz="quarter" idx="12"/>
          </p:nvPr>
        </p:nvSpPr>
        <p:spPr/>
        <p:txBody>
          <a:bodyPr/>
          <a:lstStyle>
            <a:lvl1pPr>
              <a:defRPr/>
            </a:lvl1pPr>
          </a:lstStyle>
          <a:p>
            <a:fld id="{F700CB0E-A6C5-4C8C-9C86-DD5E5FCD6C18}" type="slidenum">
              <a:rPr lang="ko-KR" altLang="fr-FR"/>
              <a:pPr/>
              <a:t>‹N°›</a:t>
            </a:fld>
            <a:endParaRPr lang="fr-FR" altLang="ko-KR"/>
          </a:p>
        </p:txBody>
      </p:sp>
    </p:spTree>
    <p:extLst>
      <p:ext uri="{BB962C8B-B14F-4D97-AF65-F5344CB8AC3E}">
        <p14:creationId xmlns:p14="http://schemas.microsoft.com/office/powerpoint/2010/main" val="3777082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lvl1pPr>
              <a:defRPr/>
            </a:lvl1pPr>
          </a:lstStyle>
          <a:p>
            <a:endParaRPr lang="ko-KR" altLang="fr-FR"/>
          </a:p>
        </p:txBody>
      </p:sp>
      <p:sp>
        <p:nvSpPr>
          <p:cNvPr id="8" name="Footer Placeholder 7"/>
          <p:cNvSpPr>
            <a:spLocks noGrp="1"/>
          </p:cNvSpPr>
          <p:nvPr>
            <p:ph type="ftr" sz="quarter" idx="11"/>
          </p:nvPr>
        </p:nvSpPr>
        <p:spPr/>
        <p:txBody>
          <a:bodyPr/>
          <a:lstStyle>
            <a:lvl1pPr>
              <a:defRPr/>
            </a:lvl1pPr>
          </a:lstStyle>
          <a:p>
            <a:endParaRPr lang="fr-FR" altLang="ko-KR"/>
          </a:p>
        </p:txBody>
      </p:sp>
      <p:sp>
        <p:nvSpPr>
          <p:cNvPr id="9" name="Slide Number Placeholder 8"/>
          <p:cNvSpPr>
            <a:spLocks noGrp="1"/>
          </p:cNvSpPr>
          <p:nvPr>
            <p:ph type="sldNum" sz="quarter" idx="12"/>
          </p:nvPr>
        </p:nvSpPr>
        <p:spPr/>
        <p:txBody>
          <a:bodyPr/>
          <a:lstStyle>
            <a:lvl1pPr>
              <a:defRPr/>
            </a:lvl1pPr>
          </a:lstStyle>
          <a:p>
            <a:fld id="{84C7B5EC-FA1C-4C79-AD66-7B7CF175D1E9}" type="slidenum">
              <a:rPr lang="ko-KR" altLang="fr-FR"/>
              <a:pPr/>
              <a:t>‹N°›</a:t>
            </a:fld>
            <a:endParaRPr lang="fr-FR" altLang="ko-KR"/>
          </a:p>
        </p:txBody>
      </p:sp>
    </p:spTree>
    <p:extLst>
      <p:ext uri="{BB962C8B-B14F-4D97-AF65-F5344CB8AC3E}">
        <p14:creationId xmlns:p14="http://schemas.microsoft.com/office/powerpoint/2010/main" val="1245632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lvl1pPr>
              <a:defRPr/>
            </a:lvl1pPr>
          </a:lstStyle>
          <a:p>
            <a:endParaRPr lang="ko-KR" altLang="fr-FR"/>
          </a:p>
        </p:txBody>
      </p:sp>
      <p:sp>
        <p:nvSpPr>
          <p:cNvPr id="4" name="Footer Placeholder 3"/>
          <p:cNvSpPr>
            <a:spLocks noGrp="1"/>
          </p:cNvSpPr>
          <p:nvPr>
            <p:ph type="ftr" sz="quarter" idx="11"/>
          </p:nvPr>
        </p:nvSpPr>
        <p:spPr/>
        <p:txBody>
          <a:bodyPr/>
          <a:lstStyle>
            <a:lvl1pPr>
              <a:defRPr/>
            </a:lvl1pPr>
          </a:lstStyle>
          <a:p>
            <a:endParaRPr lang="fr-FR" altLang="ko-KR"/>
          </a:p>
        </p:txBody>
      </p:sp>
      <p:sp>
        <p:nvSpPr>
          <p:cNvPr id="5" name="Slide Number Placeholder 4"/>
          <p:cNvSpPr>
            <a:spLocks noGrp="1"/>
          </p:cNvSpPr>
          <p:nvPr>
            <p:ph type="sldNum" sz="quarter" idx="12"/>
          </p:nvPr>
        </p:nvSpPr>
        <p:spPr/>
        <p:txBody>
          <a:bodyPr/>
          <a:lstStyle>
            <a:lvl1pPr>
              <a:defRPr/>
            </a:lvl1pPr>
          </a:lstStyle>
          <a:p>
            <a:fld id="{24EE9BFB-0E6A-4667-BFDC-3834CD89D224}" type="slidenum">
              <a:rPr lang="ko-KR" altLang="fr-FR"/>
              <a:pPr/>
              <a:t>‹N°›</a:t>
            </a:fld>
            <a:endParaRPr lang="fr-FR" altLang="ko-KR"/>
          </a:p>
        </p:txBody>
      </p:sp>
    </p:spTree>
    <p:extLst>
      <p:ext uri="{BB962C8B-B14F-4D97-AF65-F5344CB8AC3E}">
        <p14:creationId xmlns:p14="http://schemas.microsoft.com/office/powerpoint/2010/main" val="37745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ko-KR" altLang="fr-FR"/>
          </a:p>
        </p:txBody>
      </p:sp>
      <p:sp>
        <p:nvSpPr>
          <p:cNvPr id="3" name="Footer Placeholder 2"/>
          <p:cNvSpPr>
            <a:spLocks noGrp="1"/>
          </p:cNvSpPr>
          <p:nvPr>
            <p:ph type="ftr" sz="quarter" idx="11"/>
          </p:nvPr>
        </p:nvSpPr>
        <p:spPr/>
        <p:txBody>
          <a:bodyPr/>
          <a:lstStyle>
            <a:lvl1pPr>
              <a:defRPr/>
            </a:lvl1pPr>
          </a:lstStyle>
          <a:p>
            <a:endParaRPr lang="fr-FR" altLang="ko-KR"/>
          </a:p>
        </p:txBody>
      </p:sp>
      <p:sp>
        <p:nvSpPr>
          <p:cNvPr id="4" name="Slide Number Placeholder 3"/>
          <p:cNvSpPr>
            <a:spLocks noGrp="1"/>
          </p:cNvSpPr>
          <p:nvPr>
            <p:ph type="sldNum" sz="quarter" idx="12"/>
          </p:nvPr>
        </p:nvSpPr>
        <p:spPr/>
        <p:txBody>
          <a:bodyPr/>
          <a:lstStyle>
            <a:lvl1pPr>
              <a:defRPr/>
            </a:lvl1pPr>
          </a:lstStyle>
          <a:p>
            <a:fld id="{B83B7D16-0D19-462F-BCA9-D6A1BCE90D70}" type="slidenum">
              <a:rPr lang="ko-KR" altLang="fr-FR"/>
              <a:pPr/>
              <a:t>‹N°›</a:t>
            </a:fld>
            <a:endParaRPr lang="fr-FR" altLang="ko-KR"/>
          </a:p>
        </p:txBody>
      </p:sp>
    </p:spTree>
    <p:extLst>
      <p:ext uri="{BB962C8B-B14F-4D97-AF65-F5344CB8AC3E}">
        <p14:creationId xmlns:p14="http://schemas.microsoft.com/office/powerpoint/2010/main" val="122710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ko-KR" altLang="fr-FR"/>
          </a:p>
        </p:txBody>
      </p:sp>
      <p:sp>
        <p:nvSpPr>
          <p:cNvPr id="6" name="Footer Placeholder 5"/>
          <p:cNvSpPr>
            <a:spLocks noGrp="1"/>
          </p:cNvSpPr>
          <p:nvPr>
            <p:ph type="ftr" sz="quarter" idx="11"/>
          </p:nvPr>
        </p:nvSpPr>
        <p:spPr/>
        <p:txBody>
          <a:bodyPr/>
          <a:lstStyle>
            <a:lvl1pPr>
              <a:defRPr/>
            </a:lvl1pPr>
          </a:lstStyle>
          <a:p>
            <a:endParaRPr lang="fr-FR" altLang="ko-KR"/>
          </a:p>
        </p:txBody>
      </p:sp>
      <p:sp>
        <p:nvSpPr>
          <p:cNvPr id="7" name="Slide Number Placeholder 6"/>
          <p:cNvSpPr>
            <a:spLocks noGrp="1"/>
          </p:cNvSpPr>
          <p:nvPr>
            <p:ph type="sldNum" sz="quarter" idx="12"/>
          </p:nvPr>
        </p:nvSpPr>
        <p:spPr/>
        <p:txBody>
          <a:bodyPr/>
          <a:lstStyle>
            <a:lvl1pPr>
              <a:defRPr/>
            </a:lvl1pPr>
          </a:lstStyle>
          <a:p>
            <a:fld id="{9EFB082C-666C-49E1-A318-B8000F4AEE1B}" type="slidenum">
              <a:rPr lang="ko-KR" altLang="fr-FR"/>
              <a:pPr/>
              <a:t>‹N°›</a:t>
            </a:fld>
            <a:endParaRPr lang="fr-FR" altLang="ko-KR"/>
          </a:p>
        </p:txBody>
      </p:sp>
    </p:spTree>
    <p:extLst>
      <p:ext uri="{BB962C8B-B14F-4D97-AF65-F5344CB8AC3E}">
        <p14:creationId xmlns:p14="http://schemas.microsoft.com/office/powerpoint/2010/main" val="56515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ko-KR" altLang="fr-FR"/>
          </a:p>
        </p:txBody>
      </p:sp>
      <p:sp>
        <p:nvSpPr>
          <p:cNvPr id="6" name="Footer Placeholder 5"/>
          <p:cNvSpPr>
            <a:spLocks noGrp="1"/>
          </p:cNvSpPr>
          <p:nvPr>
            <p:ph type="ftr" sz="quarter" idx="11"/>
          </p:nvPr>
        </p:nvSpPr>
        <p:spPr/>
        <p:txBody>
          <a:bodyPr/>
          <a:lstStyle>
            <a:lvl1pPr>
              <a:defRPr/>
            </a:lvl1pPr>
          </a:lstStyle>
          <a:p>
            <a:endParaRPr lang="fr-FR" altLang="ko-KR"/>
          </a:p>
        </p:txBody>
      </p:sp>
      <p:sp>
        <p:nvSpPr>
          <p:cNvPr id="7" name="Slide Number Placeholder 6"/>
          <p:cNvSpPr>
            <a:spLocks noGrp="1"/>
          </p:cNvSpPr>
          <p:nvPr>
            <p:ph type="sldNum" sz="quarter" idx="12"/>
          </p:nvPr>
        </p:nvSpPr>
        <p:spPr/>
        <p:txBody>
          <a:bodyPr/>
          <a:lstStyle>
            <a:lvl1pPr>
              <a:defRPr/>
            </a:lvl1pPr>
          </a:lstStyle>
          <a:p>
            <a:fld id="{4441816E-9891-4825-A511-EE9CBF1A74AE}" type="slidenum">
              <a:rPr lang="ko-KR" altLang="fr-FR"/>
              <a:pPr/>
              <a:t>‹N°›</a:t>
            </a:fld>
            <a:endParaRPr lang="fr-FR" altLang="ko-KR"/>
          </a:p>
        </p:txBody>
      </p:sp>
    </p:spTree>
    <p:extLst>
      <p:ext uri="{BB962C8B-B14F-4D97-AF65-F5344CB8AC3E}">
        <p14:creationId xmlns:p14="http://schemas.microsoft.com/office/powerpoint/2010/main" val="269938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65538" name="Line 2"/>
          <p:cNvSpPr>
            <a:spLocks noChangeShapeType="1"/>
          </p:cNvSpPr>
          <p:nvPr/>
        </p:nvSpPr>
        <p:spPr bwMode="auto">
          <a:xfrm>
            <a:off x="8001000" y="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39"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ko-KR" smtClean="0"/>
              <a:t>Cliquer pour modifier le style du titre du masque</a:t>
            </a:r>
          </a:p>
        </p:txBody>
      </p:sp>
      <p:sp>
        <p:nvSpPr>
          <p:cNvPr id="65540"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ko-KR" smtClean="0"/>
              <a:t>Cliquer pour modifier les styles du texte du masque</a:t>
            </a:r>
          </a:p>
          <a:p>
            <a:pPr lvl="1"/>
            <a:r>
              <a:rPr lang="fr-FR" altLang="ko-KR" smtClean="0"/>
              <a:t>Deuxième niveau</a:t>
            </a:r>
          </a:p>
          <a:p>
            <a:pPr lvl="2"/>
            <a:r>
              <a:rPr lang="fr-FR" altLang="ko-KR" smtClean="0"/>
              <a:t>Troisième niveau</a:t>
            </a:r>
          </a:p>
          <a:p>
            <a:pPr lvl="3"/>
            <a:r>
              <a:rPr lang="fr-FR" altLang="ko-KR" smtClean="0"/>
              <a:t>Quatrième niveau</a:t>
            </a:r>
          </a:p>
          <a:p>
            <a:pPr lvl="4"/>
            <a:r>
              <a:rPr lang="fr-FR" altLang="ko-KR" smtClean="0"/>
              <a:t>Cinquième niveau</a:t>
            </a:r>
          </a:p>
        </p:txBody>
      </p:sp>
      <p:sp>
        <p:nvSpPr>
          <p:cNvPr id="6554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a typeface="굴림" charset="-127"/>
              </a:defRPr>
            </a:lvl1pPr>
          </a:lstStyle>
          <a:p>
            <a:endParaRPr lang="ko-KR" altLang="fr-FR"/>
          </a:p>
        </p:txBody>
      </p:sp>
      <p:sp>
        <p:nvSpPr>
          <p:cNvPr id="6554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a typeface="굴림" charset="-127"/>
              </a:defRPr>
            </a:lvl1pPr>
          </a:lstStyle>
          <a:p>
            <a:endParaRPr lang="fr-FR" altLang="ko-KR"/>
          </a:p>
        </p:txBody>
      </p:sp>
      <p:sp>
        <p:nvSpPr>
          <p:cNvPr id="6554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a typeface="굴림" charset="-127"/>
              </a:defRPr>
            </a:lvl1pPr>
          </a:lstStyle>
          <a:p>
            <a:fld id="{675E21B0-AE8C-4147-947D-1ADB00026EBA}" type="slidenum">
              <a:rPr lang="ko-KR" altLang="fr-FR"/>
              <a:pPr/>
              <a:t>‹N°›</a:t>
            </a:fld>
            <a:endParaRPr lang="fr-FR" altLang="ko-KR"/>
          </a:p>
        </p:txBody>
      </p:sp>
      <p:grpSp>
        <p:nvGrpSpPr>
          <p:cNvPr id="65544" name="Group 8" descr="decorative graphic made up of dots"/>
          <p:cNvGrpSpPr>
            <a:grpSpLocks/>
          </p:cNvGrpSpPr>
          <p:nvPr/>
        </p:nvGrpSpPr>
        <p:grpSpPr bwMode="auto">
          <a:xfrm>
            <a:off x="8153400" y="152400"/>
            <a:ext cx="792163" cy="1295400"/>
            <a:chOff x="5136" y="960"/>
            <a:chExt cx="528" cy="864"/>
          </a:xfrm>
        </p:grpSpPr>
        <p:sp>
          <p:nvSpPr>
            <p:cNvPr id="65545"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9"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0"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1"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2"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3"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4"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5"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6"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7"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8"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59"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0"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1"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2"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3"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4"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5"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6"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7"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8"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69"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0"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1"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2"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3"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4"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75"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576" name="Line 40"/>
          <p:cNvSpPr>
            <a:spLocks noChangeShapeType="1"/>
          </p:cNvSpPr>
          <p:nvPr/>
        </p:nvSpPr>
        <p:spPr bwMode="auto">
          <a:xfrm>
            <a:off x="457200" y="15240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9.xml"/><Relationship Id="rId7" Type="http://schemas.openxmlformats.org/officeDocument/2006/relationships/image" Target="../media/image19.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0.xml"/><Relationship Id="rId7" Type="http://schemas.openxmlformats.org/officeDocument/2006/relationships/image" Target="../media/image2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11.xml"/><Relationship Id="rId7" Type="http://schemas.openxmlformats.org/officeDocument/2006/relationships/image" Target="../media/image24.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86006" y="980728"/>
            <a:ext cx="5703888" cy="1440160"/>
          </a:xfrm>
        </p:spPr>
        <p:txBody>
          <a:bodyPr/>
          <a:lstStyle/>
          <a:p>
            <a:pPr algn="ctr"/>
            <a:r>
              <a:rPr lang="fr-FR" altLang="ko-KR" sz="4000" dirty="0" smtClean="0">
                <a:solidFill>
                  <a:srgbClr val="002060"/>
                </a:solidFill>
                <a:latin typeface="Calibri" panose="020F0502020204030204" pitchFamily="34" charset="0"/>
                <a:ea typeface="굴림" charset="-127"/>
                <a:cs typeface="Calibri" panose="020F0502020204030204" pitchFamily="34" charset="0"/>
              </a:rPr>
              <a:t>PANSEMENTS: </a:t>
            </a:r>
            <a:br>
              <a:rPr lang="fr-FR" altLang="ko-KR" sz="4000" dirty="0" smtClean="0">
                <a:solidFill>
                  <a:srgbClr val="002060"/>
                </a:solidFill>
                <a:latin typeface="Calibri" panose="020F0502020204030204" pitchFamily="34" charset="0"/>
                <a:ea typeface="굴림" charset="-127"/>
                <a:cs typeface="Calibri" panose="020F0502020204030204" pitchFamily="34" charset="0"/>
              </a:rPr>
            </a:br>
            <a:r>
              <a:rPr lang="fr-FR" altLang="ko-KR" sz="4000" dirty="0" smtClean="0">
                <a:solidFill>
                  <a:srgbClr val="002060"/>
                </a:solidFill>
                <a:latin typeface="Calibri" panose="020F0502020204030204" pitchFamily="34" charset="0"/>
                <a:ea typeface="굴림" charset="-127"/>
                <a:cs typeface="Calibri" panose="020F0502020204030204" pitchFamily="34" charset="0"/>
              </a:rPr>
              <a:t>DE L’HOPITAL A LA VILLE</a:t>
            </a:r>
            <a:endParaRPr lang="fr-FR" altLang="ko-KR" sz="4000" dirty="0">
              <a:solidFill>
                <a:srgbClr val="002060"/>
              </a:solidFill>
              <a:latin typeface="Calibri" panose="020F0502020204030204" pitchFamily="34" charset="0"/>
              <a:ea typeface="굴림" charset="-127"/>
              <a:cs typeface="Calibri" panose="020F0502020204030204" pitchFamily="34" charset="0"/>
            </a:endParaRPr>
          </a:p>
        </p:txBody>
      </p:sp>
      <p:sp>
        <p:nvSpPr>
          <p:cNvPr id="2051" name="Rectangle 3"/>
          <p:cNvSpPr>
            <a:spLocks noGrp="1" noChangeArrowheads="1"/>
          </p:cNvSpPr>
          <p:nvPr>
            <p:ph type="subTitle" idx="1"/>
          </p:nvPr>
        </p:nvSpPr>
        <p:spPr>
          <a:xfrm>
            <a:off x="3390655" y="5406230"/>
            <a:ext cx="1944216" cy="980689"/>
          </a:xfrm>
        </p:spPr>
        <p:txBody>
          <a:bodyPr/>
          <a:lstStyle/>
          <a:p>
            <a:pPr algn="ctr"/>
            <a:r>
              <a:rPr lang="fr-FR" altLang="ko-KR" sz="1600" dirty="0" smtClean="0">
                <a:solidFill>
                  <a:srgbClr val="0070C0"/>
                </a:solidFill>
                <a:latin typeface="Calibri" panose="020F0502020204030204" pitchFamily="34" charset="0"/>
                <a:ea typeface="굴림" charset="-127"/>
                <a:cs typeface="Calibri" panose="020F0502020204030204" pitchFamily="34" charset="0"/>
              </a:rPr>
              <a:t>Claire SIMON</a:t>
            </a:r>
          </a:p>
          <a:p>
            <a:pPr algn="ctr"/>
            <a:r>
              <a:rPr lang="fr-FR" altLang="ko-KR" sz="1600" dirty="0" smtClean="0">
                <a:solidFill>
                  <a:srgbClr val="0070C0"/>
                </a:solidFill>
                <a:latin typeface="Calibri" panose="020F0502020204030204" pitchFamily="34" charset="0"/>
                <a:ea typeface="굴림" charset="-127"/>
                <a:cs typeface="Calibri" panose="020F0502020204030204" pitchFamily="34" charset="0"/>
              </a:rPr>
              <a:t>Pharmacien</a:t>
            </a:r>
          </a:p>
          <a:p>
            <a:pPr algn="ctr"/>
            <a:r>
              <a:rPr lang="fr-FR" altLang="ko-KR" sz="1600" dirty="0" smtClean="0">
                <a:solidFill>
                  <a:srgbClr val="0070C0"/>
                </a:solidFill>
                <a:latin typeface="Calibri" panose="020F0502020204030204" pitchFamily="34" charset="0"/>
                <a:ea typeface="굴림" charset="-127"/>
                <a:cs typeface="Calibri" panose="020F0502020204030204" pitchFamily="34" charset="0"/>
              </a:rPr>
              <a:t>CHU Nîmes</a:t>
            </a:r>
            <a:endParaRPr lang="fr-FR" altLang="ko-KR" sz="1600" dirty="0">
              <a:solidFill>
                <a:srgbClr val="0070C0"/>
              </a:solidFill>
              <a:latin typeface="Calibri" panose="020F0502020204030204" pitchFamily="34" charset="0"/>
              <a:ea typeface="굴림" charset="-127"/>
              <a:cs typeface="Calibri" panose="020F0502020204030204" pitchFamily="34" charset="0"/>
            </a:endParaRPr>
          </a:p>
        </p:txBody>
      </p:sp>
      <p:sp>
        <p:nvSpPr>
          <p:cNvPr id="4" name="Rectangle 3"/>
          <p:cNvSpPr txBox="1">
            <a:spLocks noChangeArrowheads="1"/>
          </p:cNvSpPr>
          <p:nvPr/>
        </p:nvSpPr>
        <p:spPr bwMode="auto">
          <a:xfrm>
            <a:off x="1013750" y="4653136"/>
            <a:ext cx="62484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2"/>
              </a:buClr>
              <a:buSzPct val="70000"/>
              <a:buFont typeface="Wingdings" pitchFamily="2" charset="2"/>
              <a:buNone/>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ctr"/>
            <a:r>
              <a:rPr lang="fr-FR" altLang="ko-KR" sz="2800" b="1" kern="0" dirty="0" smtClean="0">
                <a:solidFill>
                  <a:srgbClr val="002060"/>
                </a:solidFill>
                <a:latin typeface="Calibri" panose="020F0502020204030204" pitchFamily="34" charset="0"/>
                <a:ea typeface="굴림" charset="-127"/>
              </a:rPr>
              <a:t>ATELIER LAROPHA 10 SEPTEMBRE 2021</a:t>
            </a:r>
            <a:endParaRPr lang="fr-FR" altLang="ko-KR" sz="2000" b="1" kern="0" dirty="0">
              <a:solidFill>
                <a:srgbClr val="002060"/>
              </a:solidFill>
              <a:latin typeface="Calibri" panose="020F0502020204030204" pitchFamily="34" charset="0"/>
              <a:ea typeface="굴림" charset="-127"/>
            </a:endParaRPr>
          </a:p>
        </p:txBody>
      </p:sp>
      <p:sp>
        <p:nvSpPr>
          <p:cNvPr id="5" name="Rectangle 3"/>
          <p:cNvSpPr txBox="1">
            <a:spLocks noChangeArrowheads="1"/>
          </p:cNvSpPr>
          <p:nvPr/>
        </p:nvSpPr>
        <p:spPr bwMode="auto">
          <a:xfrm>
            <a:off x="467544" y="5406231"/>
            <a:ext cx="2520280" cy="9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2"/>
              </a:buClr>
              <a:buSzPct val="70000"/>
              <a:buFont typeface="Wingdings" pitchFamily="2" charset="2"/>
              <a:buNone/>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ctr"/>
            <a:r>
              <a:rPr lang="fr-FR" altLang="ko-KR" sz="1600" kern="0" dirty="0" smtClean="0">
                <a:solidFill>
                  <a:srgbClr val="0070C0"/>
                </a:solidFill>
                <a:latin typeface="Calibri" panose="020F0502020204030204" pitchFamily="34" charset="0"/>
                <a:ea typeface="굴림" charset="-127"/>
                <a:cs typeface="Calibri" panose="020F0502020204030204" pitchFamily="34" charset="0"/>
              </a:rPr>
              <a:t>Valérie JACOB CORAZZA</a:t>
            </a:r>
          </a:p>
          <a:p>
            <a:pPr algn="ctr"/>
            <a:r>
              <a:rPr lang="fr-FR" altLang="ko-KR" sz="1600" kern="0" dirty="0" smtClean="0">
                <a:solidFill>
                  <a:srgbClr val="0070C0"/>
                </a:solidFill>
                <a:latin typeface="Calibri" panose="020F0502020204030204" pitchFamily="34" charset="0"/>
                <a:ea typeface="굴림" charset="-127"/>
                <a:cs typeface="Calibri" panose="020F0502020204030204" pitchFamily="34" charset="0"/>
              </a:rPr>
              <a:t>Pharmacien</a:t>
            </a:r>
          </a:p>
          <a:p>
            <a:pPr algn="ctr"/>
            <a:r>
              <a:rPr lang="fr-FR" altLang="ko-KR" sz="1600" kern="0" dirty="0" smtClean="0">
                <a:solidFill>
                  <a:srgbClr val="0070C0"/>
                </a:solidFill>
                <a:latin typeface="Calibri" panose="020F0502020204030204" pitchFamily="34" charset="0"/>
                <a:ea typeface="굴림" charset="-127"/>
                <a:cs typeface="Calibri" panose="020F0502020204030204" pitchFamily="34" charset="0"/>
              </a:rPr>
              <a:t>CH Alès</a:t>
            </a:r>
          </a:p>
        </p:txBody>
      </p:sp>
      <p:sp>
        <p:nvSpPr>
          <p:cNvPr id="6" name="Rectangle 3"/>
          <p:cNvSpPr txBox="1">
            <a:spLocks noChangeArrowheads="1"/>
          </p:cNvSpPr>
          <p:nvPr/>
        </p:nvSpPr>
        <p:spPr bwMode="auto">
          <a:xfrm>
            <a:off x="5753054" y="5406230"/>
            <a:ext cx="1944216" cy="980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Clr>
                <a:schemeClr val="tx2"/>
              </a:buClr>
              <a:buSzPct val="70000"/>
              <a:buFont typeface="Wingdings" pitchFamily="2" charset="2"/>
              <a:buNone/>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ctr"/>
            <a:r>
              <a:rPr lang="fr-FR" altLang="ko-KR" sz="1600" dirty="0">
                <a:solidFill>
                  <a:srgbClr val="0070C0"/>
                </a:solidFill>
                <a:latin typeface="Calibri" panose="020F0502020204030204" pitchFamily="34" charset="0"/>
                <a:ea typeface="굴림" charset="-127"/>
                <a:cs typeface="Calibri" panose="020F0502020204030204" pitchFamily="34" charset="0"/>
              </a:rPr>
              <a:t>Arnaud </a:t>
            </a:r>
            <a:r>
              <a:rPr lang="fr-FR" altLang="ko-KR" sz="1600" dirty="0" smtClean="0">
                <a:solidFill>
                  <a:srgbClr val="0070C0"/>
                </a:solidFill>
                <a:latin typeface="Calibri" panose="020F0502020204030204" pitchFamily="34" charset="0"/>
                <a:ea typeface="굴림" charset="-127"/>
                <a:cs typeface="Calibri" panose="020F0502020204030204" pitchFamily="34" charset="0"/>
              </a:rPr>
              <a:t>EPINAT</a:t>
            </a:r>
            <a:endParaRPr lang="fr-FR" altLang="ko-KR" sz="1600" dirty="0">
              <a:solidFill>
                <a:srgbClr val="0070C0"/>
              </a:solidFill>
              <a:latin typeface="Calibri" panose="020F0502020204030204" pitchFamily="34" charset="0"/>
              <a:ea typeface="굴림" charset="-127"/>
              <a:cs typeface="Calibri" panose="020F0502020204030204" pitchFamily="34" charset="0"/>
            </a:endParaRPr>
          </a:p>
          <a:p>
            <a:pPr algn="ctr"/>
            <a:r>
              <a:rPr lang="fr-FR" altLang="ko-KR" sz="1600" dirty="0">
                <a:solidFill>
                  <a:srgbClr val="0070C0"/>
                </a:solidFill>
                <a:latin typeface="Calibri" panose="020F0502020204030204" pitchFamily="34" charset="0"/>
                <a:ea typeface="굴림" charset="-127"/>
                <a:cs typeface="Calibri" panose="020F0502020204030204" pitchFamily="34" charset="0"/>
              </a:rPr>
              <a:t>Pharmacien</a:t>
            </a:r>
          </a:p>
          <a:p>
            <a:pPr algn="ctr"/>
            <a:r>
              <a:rPr lang="fr-FR" altLang="ko-KR" sz="1600" dirty="0">
                <a:solidFill>
                  <a:srgbClr val="0070C0"/>
                </a:solidFill>
                <a:latin typeface="Calibri" panose="020F0502020204030204" pitchFamily="34" charset="0"/>
                <a:ea typeface="굴림" charset="-127"/>
                <a:cs typeface="Calibri" panose="020F0502020204030204" pitchFamily="34" charset="0"/>
              </a:rPr>
              <a:t>Officine Alès</a:t>
            </a:r>
          </a:p>
        </p:txBody>
      </p:sp>
      <p:pic>
        <p:nvPicPr>
          <p:cNvPr id="2" name="Image 1"/>
          <p:cNvPicPr>
            <a:picLocks noChangeAspect="1"/>
          </p:cNvPicPr>
          <p:nvPr/>
        </p:nvPicPr>
        <p:blipFill>
          <a:blip r:embed="rId3"/>
          <a:stretch>
            <a:fillRect/>
          </a:stretch>
        </p:blipFill>
        <p:spPr>
          <a:xfrm>
            <a:off x="2987824" y="2996952"/>
            <a:ext cx="2232248" cy="14581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9552" y="260648"/>
            <a:ext cx="7543800" cy="868958"/>
          </a:xfrm>
        </p:spPr>
        <p:txBody>
          <a:bodyPr/>
          <a:lstStyle/>
          <a:p>
            <a:r>
              <a:rPr lang="fr-FR" altLang="ko-KR" sz="3600" dirty="0">
                <a:solidFill>
                  <a:srgbClr val="002060"/>
                </a:solidFill>
                <a:latin typeface="Calibri" panose="020F0502020204030204" pitchFamily="34" charset="0"/>
              </a:rPr>
              <a:t>Recommandations de prescription</a:t>
            </a:r>
            <a:endParaRPr lang="fr-FR" altLang="ko-KR" dirty="0">
              <a:solidFill>
                <a:srgbClr val="002060"/>
              </a:solidFill>
              <a:ea typeface="굴림" charset="-127"/>
            </a:endParaRPr>
          </a:p>
        </p:txBody>
      </p:sp>
      <p:sp>
        <p:nvSpPr>
          <p:cNvPr id="6" name="Rectangle 3"/>
          <p:cNvSpPr txBox="1">
            <a:spLocks noChangeArrowheads="1"/>
          </p:cNvSpPr>
          <p:nvPr/>
        </p:nvSpPr>
        <p:spPr>
          <a:xfrm>
            <a:off x="107504" y="1844824"/>
            <a:ext cx="8677472" cy="5157293"/>
          </a:xfrm>
          <a:prstGeom prst="rect">
            <a:avLst/>
          </a:prstGeom>
        </p:spPr>
        <p:txBody>
          <a:bodyPr vert="horz" lIns="91440" tIns="45720" rIns="91440" bIns="45720"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Les médecins sont tenus de signaler sur l’ordonnance le caractère non remboursable des produits et prestations qu’ils prescrivent en dehors des indications </a:t>
            </a:r>
            <a:r>
              <a:rPr lang="fr-FR" sz="4200" dirty="0">
                <a:solidFill>
                  <a:schemeClr val="tx1"/>
                </a:solidFill>
                <a:latin typeface="Calibri" panose="020F0502020204030204" pitchFamily="34" charset="0"/>
              </a:rPr>
              <a:t>thérapeutiques </a:t>
            </a:r>
            <a:r>
              <a:rPr lang="fr-FR" sz="4200" dirty="0" smtClean="0">
                <a:solidFill>
                  <a:schemeClr val="tx1"/>
                </a:solidFill>
                <a:latin typeface="Calibri" panose="020F0502020204030204" pitchFamily="34" charset="0"/>
              </a:rPr>
              <a:t> ou diagnostiques, telles qu’elles figurent sur la LPP</a:t>
            </a:r>
          </a:p>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La première délivrance ne peut se faire que sur présentation d’une </a:t>
            </a:r>
            <a:r>
              <a:rPr lang="fr-FR" sz="4400" dirty="0">
                <a:solidFill>
                  <a:srgbClr val="0099FF"/>
                </a:solidFill>
                <a:latin typeface="Calibri" panose="020F0502020204030204" pitchFamily="34" charset="0"/>
              </a:rPr>
              <a:t>ordonnance datant de moins de 6 mois</a:t>
            </a:r>
          </a:p>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La fourniture de matériels tels que les pansements primaires ou actifs est soumise à une</a:t>
            </a:r>
            <a:r>
              <a:rPr lang="fr-FR" sz="4200" dirty="0" smtClean="0">
                <a:solidFill>
                  <a:srgbClr val="002060"/>
                </a:solidFill>
                <a:latin typeface="Calibri" panose="020F0502020204030204" pitchFamily="34" charset="0"/>
              </a:rPr>
              <a:t> </a:t>
            </a:r>
            <a:r>
              <a:rPr lang="fr-FR" sz="4400" dirty="0">
                <a:solidFill>
                  <a:srgbClr val="0099FF"/>
                </a:solidFill>
                <a:latin typeface="Calibri" panose="020F0502020204030204" pitchFamily="34" charset="0"/>
              </a:rPr>
              <a:t>prescription initiale médicale ou sur prescription de certains auxiliaires médicaux (infirmiers, pédicures podologues) </a:t>
            </a:r>
            <a:r>
              <a:rPr lang="fr-FR" sz="4200" dirty="0" smtClean="0">
                <a:solidFill>
                  <a:schemeClr val="tx1"/>
                </a:solidFill>
                <a:latin typeface="Calibri" panose="020F0502020204030204" pitchFamily="34" charset="0"/>
              </a:rPr>
              <a:t>dans des conditions définies</a:t>
            </a:r>
          </a:p>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Pour </a:t>
            </a:r>
            <a:r>
              <a:rPr lang="fr-FR" sz="4200" dirty="0">
                <a:solidFill>
                  <a:schemeClr val="tx1"/>
                </a:solidFill>
                <a:latin typeface="Calibri" panose="020F0502020204030204" pitchFamily="34" charset="0"/>
              </a:rPr>
              <a:t>s’assurer d’une prescription adaptée, ne pas hésiter à prendre contact avec le </a:t>
            </a:r>
            <a:r>
              <a:rPr lang="fr-FR" sz="4200" dirty="0" smtClean="0">
                <a:solidFill>
                  <a:schemeClr val="tx1"/>
                </a:solidFill>
                <a:latin typeface="Calibri" panose="020F0502020204030204" pitchFamily="34" charset="0"/>
              </a:rPr>
              <a:t>prescripteur ou </a:t>
            </a:r>
            <a:r>
              <a:rPr lang="fr-FR" sz="4200" dirty="0">
                <a:solidFill>
                  <a:schemeClr val="tx1"/>
                </a:solidFill>
                <a:latin typeface="Calibri" panose="020F0502020204030204" pitchFamily="34" charset="0"/>
              </a:rPr>
              <a:t>l’infirmier </a:t>
            </a:r>
            <a:r>
              <a:rPr lang="fr-FR" sz="4200" dirty="0" smtClean="0">
                <a:solidFill>
                  <a:schemeClr val="tx1"/>
                </a:solidFill>
                <a:latin typeface="Calibri" panose="020F0502020204030204" pitchFamily="34" charset="0"/>
              </a:rPr>
              <a:t>qui </a:t>
            </a:r>
            <a:r>
              <a:rPr lang="fr-FR" sz="4200" dirty="0">
                <a:solidFill>
                  <a:schemeClr val="tx1"/>
                </a:solidFill>
                <a:latin typeface="Calibri" panose="020F0502020204030204" pitchFamily="34" charset="0"/>
              </a:rPr>
              <a:t>dispensera </a:t>
            </a:r>
            <a:r>
              <a:rPr lang="fr-FR" sz="4200" dirty="0" smtClean="0">
                <a:solidFill>
                  <a:schemeClr val="tx1"/>
                </a:solidFill>
                <a:latin typeface="Calibri" panose="020F0502020204030204" pitchFamily="34" charset="0"/>
              </a:rPr>
              <a:t>les soins</a:t>
            </a:r>
            <a:r>
              <a:rPr lang="fr-FR" sz="4200" dirty="0">
                <a:solidFill>
                  <a:schemeClr val="tx1"/>
                </a:solidFill>
                <a:latin typeface="Calibri" panose="020F0502020204030204" pitchFamily="34" charset="0"/>
              </a:rPr>
              <a:t>.  </a:t>
            </a:r>
            <a:endParaRPr lang="fr-FR" sz="4200" dirty="0" smtClean="0">
              <a:solidFill>
                <a:schemeClr val="tx1"/>
              </a:solidFill>
              <a:latin typeface="Calibri" panose="020F0502020204030204" pitchFamily="34" charset="0"/>
            </a:endParaRPr>
          </a:p>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Sur  </a:t>
            </a:r>
            <a:r>
              <a:rPr lang="fr-FR" sz="4200" dirty="0">
                <a:solidFill>
                  <a:schemeClr val="tx1"/>
                </a:solidFill>
                <a:latin typeface="Calibri" panose="020F0502020204030204" pitchFamily="34" charset="0"/>
              </a:rPr>
              <a:t>l’ordonnance,  faire  figurer  le </a:t>
            </a:r>
            <a:r>
              <a:rPr lang="fr-FR" sz="4200" dirty="0" smtClean="0">
                <a:solidFill>
                  <a:schemeClr val="tx1"/>
                </a:solidFill>
                <a:latin typeface="Calibri" panose="020F0502020204030204" pitchFamily="34" charset="0"/>
              </a:rPr>
              <a:t>numéro </a:t>
            </a:r>
            <a:r>
              <a:rPr lang="fr-FR" sz="4200" dirty="0">
                <a:solidFill>
                  <a:schemeClr val="tx1"/>
                </a:solidFill>
                <a:latin typeface="Calibri" panose="020F0502020204030204" pitchFamily="34" charset="0"/>
              </a:rPr>
              <a:t>du poste infirmier si besoin de renseignements.  </a:t>
            </a:r>
            <a:endParaRPr lang="fr-FR" sz="4200" dirty="0" smtClean="0">
              <a:solidFill>
                <a:schemeClr val="tx1"/>
              </a:solidFill>
              <a:latin typeface="Calibri" panose="020F0502020204030204" pitchFamily="34" charset="0"/>
            </a:endParaRPr>
          </a:p>
          <a:p>
            <a:pPr marL="457200" indent="-457200" algn="l">
              <a:buFont typeface="Arial" panose="020B0604020202020204" pitchFamily="34" charset="0"/>
              <a:buChar char="•"/>
            </a:pPr>
            <a:r>
              <a:rPr lang="fr-FR" sz="4200" dirty="0" smtClean="0">
                <a:solidFill>
                  <a:schemeClr val="tx1"/>
                </a:solidFill>
                <a:latin typeface="Calibri" panose="020F0502020204030204" pitchFamily="34" charset="0"/>
              </a:rPr>
              <a:t>Ne </a:t>
            </a:r>
            <a:r>
              <a:rPr lang="fr-FR" sz="4200" dirty="0">
                <a:solidFill>
                  <a:schemeClr val="tx1"/>
                </a:solidFill>
                <a:latin typeface="Calibri" panose="020F0502020204030204" pitchFamily="34" charset="0"/>
              </a:rPr>
              <a:t>pas hésiter à se renseigner auprès du pharmacien pour connaître les modalités de </a:t>
            </a:r>
            <a:r>
              <a:rPr lang="fr-FR" sz="4200" dirty="0" smtClean="0">
                <a:solidFill>
                  <a:schemeClr val="tx1"/>
                </a:solidFill>
                <a:latin typeface="Calibri" panose="020F0502020204030204" pitchFamily="34" charset="0"/>
              </a:rPr>
              <a:t>remboursement </a:t>
            </a:r>
            <a:r>
              <a:rPr lang="fr-FR" sz="4200" dirty="0">
                <a:solidFill>
                  <a:schemeClr val="tx1"/>
                </a:solidFill>
                <a:latin typeface="Calibri" panose="020F0502020204030204" pitchFamily="34" charset="0"/>
              </a:rPr>
              <a:t>et la disponibilité des </a:t>
            </a:r>
            <a:r>
              <a:rPr lang="fr-FR" sz="4200" dirty="0" smtClean="0">
                <a:solidFill>
                  <a:schemeClr val="tx1"/>
                </a:solidFill>
                <a:latin typeface="Calibri" panose="020F0502020204030204" pitchFamily="34" charset="0"/>
              </a:rPr>
              <a:t>produits </a:t>
            </a:r>
          </a:p>
          <a:p>
            <a:pPr marL="457200" indent="-457200" algn="l">
              <a:buFont typeface="Arial" panose="020B0604020202020204" pitchFamily="34" charset="0"/>
              <a:buChar char="•"/>
            </a:pPr>
            <a:endParaRPr lang="fr-FR" sz="2400" dirty="0">
              <a:solidFill>
                <a:srgbClr val="002060"/>
              </a:solidFill>
              <a:latin typeface="Calibri" panose="020F0502020204030204" pitchFamily="34" charset="0"/>
            </a:endParaRPr>
          </a:p>
          <a:p>
            <a:r>
              <a:rPr lang="fr-FR" sz="2800" dirty="0"/>
              <a:t/>
            </a:r>
            <a:br>
              <a:rPr lang="fr-FR" sz="2800" dirty="0"/>
            </a:br>
            <a:endParaRPr lang="fr-FR" altLang="fr-FR" sz="2400" dirty="0" smtClean="0">
              <a:solidFill>
                <a:schemeClr val="accent2"/>
              </a:solidFill>
            </a:endParaRPr>
          </a:p>
          <a:p>
            <a:pPr>
              <a:lnSpc>
                <a:spcPct val="80000"/>
              </a:lnSpc>
              <a:buClr>
                <a:schemeClr val="tx1"/>
              </a:buClr>
              <a:buFontTx/>
              <a:buNone/>
            </a:pPr>
            <a:endParaRPr lang="fr-FR" altLang="fr-FR" sz="2200" dirty="0" smtClean="0">
              <a:solidFill>
                <a:schemeClr val="accent2"/>
              </a:solidFill>
              <a:latin typeface="Calibri" panose="020F0502020204030204" pitchFamily="34" charset="0"/>
            </a:endParaRPr>
          </a:p>
        </p:txBody>
      </p:sp>
    </p:spTree>
    <p:extLst>
      <p:ext uri="{BB962C8B-B14F-4D97-AF65-F5344CB8AC3E}">
        <p14:creationId xmlns:p14="http://schemas.microsoft.com/office/powerpoint/2010/main" val="257650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2" y="1772816"/>
            <a:ext cx="8748464" cy="5324535"/>
          </a:xfrm>
          <a:prstGeom prst="rect">
            <a:avLst/>
          </a:prstGeom>
        </p:spPr>
        <p:txBody>
          <a:bodyPr wrap="square">
            <a:spAutoFit/>
          </a:bodyPr>
          <a:lstStyle/>
          <a:p>
            <a:r>
              <a:rPr lang="fr-FR" sz="2000" dirty="0" smtClean="0">
                <a:latin typeface="Calibri" panose="020F0502020204030204" pitchFamily="34" charset="0"/>
              </a:rPr>
              <a:t>La prescription peut être faite: </a:t>
            </a:r>
          </a:p>
          <a:p>
            <a:endParaRPr lang="fr-FR" sz="2000" dirty="0" smtClean="0">
              <a:latin typeface="Calibri" panose="020F0502020204030204" pitchFamily="34" charset="0"/>
            </a:endParaRPr>
          </a:p>
          <a:p>
            <a:pPr marL="285750" indent="-285750">
              <a:buFont typeface="Arial" panose="020B0604020202020204" pitchFamily="34" charset="0"/>
              <a:buChar char="•"/>
            </a:pPr>
            <a:r>
              <a:rPr lang="fr-FR" sz="2000" u="sng" dirty="0" smtClean="0">
                <a:latin typeface="Calibri" panose="020F0502020204030204" pitchFamily="34" charset="0"/>
              </a:rPr>
              <a:t>Par </a:t>
            </a:r>
            <a:r>
              <a:rPr lang="fr-FR" sz="2000" u="sng" dirty="0">
                <a:latin typeface="Calibri" panose="020F0502020204030204" pitchFamily="34" charset="0"/>
              </a:rPr>
              <a:t>un </a:t>
            </a:r>
            <a:r>
              <a:rPr lang="fr-FR" sz="2000" u="sng" dirty="0" smtClean="0">
                <a:latin typeface="Calibri" panose="020F0502020204030204" pitchFamily="34" charset="0"/>
              </a:rPr>
              <a:t>médecin</a:t>
            </a:r>
            <a:r>
              <a:rPr lang="fr-FR" sz="2000" dirty="0" smtClean="0">
                <a:latin typeface="Calibri" panose="020F0502020204030204" pitchFamily="34" charset="0"/>
              </a:rPr>
              <a:t>: « </a:t>
            </a:r>
            <a:r>
              <a:rPr lang="fr-FR" sz="2000" dirty="0">
                <a:latin typeface="Calibri" panose="020F0502020204030204" pitchFamily="34" charset="0"/>
              </a:rPr>
              <a:t>libre de ses prescriptions qui seront celles qu'il estime les plus appropriées en la circonstance ». Sa prescription permet donc la prise en charge de tous les produits et prestations de la </a:t>
            </a:r>
            <a:r>
              <a:rPr lang="fr-FR" sz="2000" dirty="0" smtClean="0">
                <a:latin typeface="Calibri" panose="020F0502020204030204" pitchFamily="34" charset="0"/>
              </a:rPr>
              <a:t>LPP</a:t>
            </a:r>
          </a:p>
          <a:p>
            <a:endParaRPr lang="fr-FR" sz="2000" dirty="0" smtClean="0">
              <a:latin typeface="Calibri" panose="020F0502020204030204" pitchFamily="34" charset="0"/>
            </a:endParaRPr>
          </a:p>
          <a:p>
            <a:pPr marL="285750" indent="-285750">
              <a:buFont typeface="Arial" panose="020B0604020202020204" pitchFamily="34" charset="0"/>
              <a:buChar char="•"/>
            </a:pPr>
            <a:r>
              <a:rPr lang="fr-FR" sz="2000" u="sng" dirty="0" smtClean="0">
                <a:latin typeface="Calibri" panose="020F0502020204030204" pitchFamily="34" charset="0"/>
              </a:rPr>
              <a:t>Par des infirmiers</a:t>
            </a:r>
            <a:r>
              <a:rPr lang="fr-FR" sz="2000" dirty="0" smtClean="0">
                <a:latin typeface="Calibri" panose="020F0502020204030204" pitchFamily="34" charset="0"/>
              </a:rPr>
              <a:t>: peuvent </a:t>
            </a:r>
            <a:r>
              <a:rPr lang="fr-FR" sz="2000" dirty="0">
                <a:latin typeface="Calibri" panose="020F0502020204030204" pitchFamily="34" charset="0"/>
              </a:rPr>
              <a:t>prescrire des pansements ou articles pour pansements </a:t>
            </a:r>
            <a:r>
              <a:rPr lang="fr-FR" sz="2000" dirty="0" smtClean="0">
                <a:latin typeface="Calibri" panose="020F0502020204030204" pitchFamily="34" charset="0"/>
              </a:rPr>
              <a:t>«lorsqu’ils </a:t>
            </a:r>
            <a:r>
              <a:rPr lang="fr-FR" sz="2000" dirty="0">
                <a:latin typeface="Calibri" panose="020F0502020204030204" pitchFamily="34" charset="0"/>
              </a:rPr>
              <a:t>agissent pendant la durée d’une prescription médicale d’une série d’actes infirmiers et sauf indication contraire du </a:t>
            </a:r>
            <a:r>
              <a:rPr lang="fr-FR" sz="2000" dirty="0" smtClean="0">
                <a:latin typeface="Calibri" panose="020F0502020204030204" pitchFamily="34" charset="0"/>
              </a:rPr>
              <a:t>médecin » (</a:t>
            </a:r>
            <a:r>
              <a:rPr lang="fr-FR" sz="2000" dirty="0" err="1" smtClean="0">
                <a:latin typeface="Calibri" panose="020F0502020204030204" pitchFamily="34" charset="0"/>
              </a:rPr>
              <a:t>Cf</a:t>
            </a:r>
            <a:r>
              <a:rPr lang="fr-FR" sz="2000" dirty="0" smtClean="0">
                <a:latin typeface="Calibri" panose="020F0502020204030204" pitchFamily="34" charset="0"/>
              </a:rPr>
              <a:t> liste restreinte en annexe 1)</a:t>
            </a:r>
          </a:p>
          <a:p>
            <a:endParaRPr lang="fr-FR" sz="2000" dirty="0" smtClean="0">
              <a:latin typeface="Calibri" panose="020F0502020204030204" pitchFamily="34" charset="0"/>
            </a:endParaRPr>
          </a:p>
          <a:p>
            <a:pPr marL="285750" indent="-285750">
              <a:buFont typeface="Arial" panose="020B0604020202020204" pitchFamily="34" charset="0"/>
              <a:buChar char="•"/>
            </a:pPr>
            <a:r>
              <a:rPr lang="fr-FR" sz="2000" u="sng" dirty="0" smtClean="0">
                <a:latin typeface="Calibri" panose="020F0502020204030204" pitchFamily="34" charset="0"/>
              </a:rPr>
              <a:t>Par des pédicures podologues</a:t>
            </a:r>
            <a:r>
              <a:rPr lang="fr-FR" sz="2000" dirty="0" smtClean="0">
                <a:latin typeface="Calibri" panose="020F0502020204030204" pitchFamily="34" charset="0"/>
              </a:rPr>
              <a:t>: autorisés, sans </a:t>
            </a:r>
            <a:r>
              <a:rPr lang="fr-FR" sz="2000" dirty="0">
                <a:latin typeface="Calibri" panose="020F0502020204030204" pitchFamily="34" charset="0"/>
              </a:rPr>
              <a:t>prescription médicale préalable, à prescrire et poser les pansements figurant sur une liste fixée par </a:t>
            </a:r>
            <a:r>
              <a:rPr lang="fr-FR" sz="2000" dirty="0" smtClean="0">
                <a:latin typeface="Calibri" panose="020F0502020204030204" pitchFamily="34" charset="0"/>
              </a:rPr>
              <a:t>arrêté. Ils </a:t>
            </a:r>
            <a:r>
              <a:rPr lang="fr-FR" sz="2000" dirty="0">
                <a:latin typeface="Calibri" panose="020F0502020204030204" pitchFamily="34" charset="0"/>
              </a:rPr>
              <a:t>sont aussi autorisés à renouveler une prescription médicale de pansements pour des patients </a:t>
            </a:r>
            <a:r>
              <a:rPr lang="fr-FR" sz="2000" dirty="0" smtClean="0">
                <a:latin typeface="Calibri" panose="020F0502020204030204" pitchFamily="34" charset="0"/>
              </a:rPr>
              <a:t>diabétiques (</a:t>
            </a:r>
            <a:r>
              <a:rPr lang="fr-FR" sz="2000" dirty="0" err="1" smtClean="0">
                <a:latin typeface="Calibri" panose="020F0502020204030204" pitchFamily="34" charset="0"/>
              </a:rPr>
              <a:t>Cf</a:t>
            </a:r>
            <a:r>
              <a:rPr lang="fr-FR" sz="2000" dirty="0" smtClean="0">
                <a:latin typeface="Calibri" panose="020F0502020204030204" pitchFamily="34" charset="0"/>
              </a:rPr>
              <a:t> </a:t>
            </a:r>
            <a:r>
              <a:rPr lang="fr-FR" sz="2000" dirty="0">
                <a:latin typeface="Calibri" panose="020F0502020204030204" pitchFamily="34" charset="0"/>
              </a:rPr>
              <a:t>liste </a:t>
            </a:r>
            <a:r>
              <a:rPr lang="fr-FR" sz="2000" dirty="0" smtClean="0">
                <a:latin typeface="Calibri" panose="020F0502020204030204" pitchFamily="34" charset="0"/>
              </a:rPr>
              <a:t>restreinte en annexe 2)</a:t>
            </a:r>
            <a:endParaRPr lang="fr-FR" sz="2000" dirty="0">
              <a:latin typeface="Calibri" panose="020F0502020204030204" pitchFamily="34" charset="0"/>
            </a:endParaRPr>
          </a:p>
          <a:p>
            <a:pPr marL="285750" indent="-285750">
              <a:buFont typeface="Arial" panose="020B0604020202020204" pitchFamily="34" charset="0"/>
              <a:buChar char="•"/>
            </a:pPr>
            <a:endParaRPr lang="fr-FR" sz="2000" dirty="0" smtClean="0">
              <a:solidFill>
                <a:srgbClr val="002060"/>
              </a:solidFill>
              <a:latin typeface="Calibri" panose="020F0502020204030204" pitchFamily="34" charset="0"/>
            </a:endParaRPr>
          </a:p>
          <a:p>
            <a:endParaRPr lang="fr-FR" sz="2000" dirty="0">
              <a:solidFill>
                <a:srgbClr val="002060"/>
              </a:solidFill>
              <a:latin typeface="Calibri" panose="020F0502020204030204" pitchFamily="34" charset="0"/>
            </a:endParaRPr>
          </a:p>
        </p:txBody>
      </p:sp>
      <p:sp>
        <p:nvSpPr>
          <p:cNvPr id="8" name="Rectangle 7"/>
          <p:cNvSpPr/>
          <p:nvPr/>
        </p:nvSpPr>
        <p:spPr>
          <a:xfrm>
            <a:off x="467544" y="260648"/>
            <a:ext cx="6892208" cy="1200329"/>
          </a:xfrm>
          <a:prstGeom prst="rect">
            <a:avLst/>
          </a:prstGeom>
        </p:spPr>
        <p:txBody>
          <a:bodyPr wrap="none">
            <a:spAutoFit/>
          </a:bodyPr>
          <a:lstStyle/>
          <a:p>
            <a:r>
              <a:rPr lang="fr-FR" altLang="ko-KR" sz="3600" b="1" dirty="0">
                <a:solidFill>
                  <a:srgbClr val="002060"/>
                </a:solidFill>
                <a:latin typeface="Calibri" panose="020F0502020204030204" pitchFamily="34" charset="0"/>
              </a:rPr>
              <a:t>Recommandations de </a:t>
            </a:r>
            <a:r>
              <a:rPr lang="fr-FR" altLang="ko-KR" sz="3600" b="1" dirty="0" smtClean="0">
                <a:solidFill>
                  <a:srgbClr val="002060"/>
                </a:solidFill>
                <a:latin typeface="Calibri" panose="020F0502020204030204" pitchFamily="34" charset="0"/>
              </a:rPr>
              <a:t>prescription:</a:t>
            </a:r>
          </a:p>
          <a:p>
            <a:r>
              <a:rPr lang="fr-FR" sz="3600" b="1" dirty="0" smtClean="0">
                <a:solidFill>
                  <a:srgbClr val="002060"/>
                </a:solidFill>
                <a:latin typeface="Calibri" panose="020F0502020204030204" pitchFamily="34" charset="0"/>
              </a:rPr>
              <a:t>Le </a:t>
            </a:r>
            <a:r>
              <a:rPr lang="fr-FR" sz="3600" b="1" dirty="0">
                <a:solidFill>
                  <a:srgbClr val="002060"/>
                </a:solidFill>
                <a:latin typeface="Calibri" panose="020F0502020204030204" pitchFamily="34" charset="0"/>
              </a:rPr>
              <a:t>droit de prescription </a:t>
            </a:r>
          </a:p>
        </p:txBody>
      </p:sp>
    </p:spTree>
    <p:extLst>
      <p:ext uri="{BB962C8B-B14F-4D97-AF65-F5344CB8AC3E}">
        <p14:creationId xmlns:p14="http://schemas.microsoft.com/office/powerpoint/2010/main" val="2334473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560" y="188640"/>
            <a:ext cx="7128792" cy="1119196"/>
          </a:xfrm>
        </p:spPr>
        <p:txBody>
          <a:bodyPr/>
          <a:lstStyle/>
          <a:p>
            <a:r>
              <a:rPr lang="fr-FR" altLang="ko-KR" sz="3600" dirty="0" smtClean="0">
                <a:solidFill>
                  <a:srgbClr val="002060"/>
                </a:solidFill>
                <a:latin typeface="Calibri" panose="020F0502020204030204" pitchFamily="34" charset="0"/>
                <a:cs typeface="Calibri" panose="020F0502020204030204" pitchFamily="34" charset="0"/>
              </a:rPr>
              <a:t>Optimiser et </a:t>
            </a:r>
            <a:r>
              <a:rPr lang="fr-FR" altLang="ko-KR" sz="3600" dirty="0">
                <a:solidFill>
                  <a:srgbClr val="002060"/>
                </a:solidFill>
                <a:latin typeface="Calibri" panose="020F0502020204030204" pitchFamily="34" charset="0"/>
                <a:cs typeface="Calibri" panose="020F0502020204030204" pitchFamily="34" charset="0"/>
              </a:rPr>
              <a:t>harmoniser</a:t>
            </a:r>
            <a:r>
              <a:rPr lang="fr-FR" altLang="ko-KR" sz="3600" dirty="0" smtClean="0">
                <a:solidFill>
                  <a:srgbClr val="002060"/>
                </a:solidFill>
                <a:latin typeface="Calibri" panose="020F0502020204030204" pitchFamily="34" charset="0"/>
                <a:cs typeface="Calibri" panose="020F0502020204030204" pitchFamily="34" charset="0"/>
              </a:rPr>
              <a:t> la prescription de sortie</a:t>
            </a:r>
            <a:endParaRPr lang="fr-FR" altLang="ko-KR" sz="4000" dirty="0">
              <a:solidFill>
                <a:srgbClr val="002060"/>
              </a:solidFill>
              <a:latin typeface="Calibri" panose="020F0502020204030204" pitchFamily="34" charset="0"/>
              <a:ea typeface="굴림" charset="-127"/>
              <a:cs typeface="Calibri" panose="020F0502020204030204" pitchFamily="34" charset="0"/>
            </a:endParaRPr>
          </a:p>
        </p:txBody>
      </p:sp>
      <p:sp>
        <p:nvSpPr>
          <p:cNvPr id="6" name="Rectangle 3"/>
          <p:cNvSpPr txBox="1">
            <a:spLocks noChangeArrowheads="1"/>
          </p:cNvSpPr>
          <p:nvPr/>
        </p:nvSpPr>
        <p:spPr>
          <a:xfrm>
            <a:off x="165518" y="1628800"/>
            <a:ext cx="8978482" cy="5112568"/>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Tx/>
              <a:buChar char="-"/>
            </a:pPr>
            <a:r>
              <a:rPr lang="fr-FR" sz="2300" dirty="0">
                <a:solidFill>
                  <a:srgbClr val="0099FF"/>
                </a:solidFill>
                <a:latin typeface="Calibri" panose="020F0502020204030204" pitchFamily="34" charset="0"/>
              </a:rPr>
              <a:t>Une juste prescription</a:t>
            </a:r>
            <a:r>
              <a:rPr lang="fr-FR" sz="2400" dirty="0">
                <a:solidFill>
                  <a:srgbClr val="002060"/>
                </a:solidFill>
                <a:latin typeface="Calibri" panose="020F0502020204030204" pitchFamily="34" charset="0"/>
              </a:rPr>
              <a:t> </a:t>
            </a:r>
            <a:r>
              <a:rPr lang="fr-FR" sz="2400" dirty="0">
                <a:solidFill>
                  <a:schemeClr val="tx1"/>
                </a:solidFill>
                <a:latin typeface="Calibri" panose="020F0502020204030204" pitchFamily="34" charset="0"/>
              </a:rPr>
              <a:t>qui suit les recommandations officielles de la Haute Autorité de santé (HAS) quand elles </a:t>
            </a:r>
            <a:r>
              <a:rPr lang="fr-FR" sz="2400" dirty="0" smtClean="0">
                <a:solidFill>
                  <a:schemeClr val="tx1"/>
                </a:solidFill>
                <a:latin typeface="Calibri" panose="020F0502020204030204" pitchFamily="34" charset="0"/>
              </a:rPr>
              <a:t>existent</a:t>
            </a:r>
            <a:endParaRPr lang="fr-FR" sz="2400" dirty="0">
              <a:solidFill>
                <a:schemeClr val="tx1"/>
              </a:solidFill>
              <a:latin typeface="Calibri" panose="020F0502020204030204" pitchFamily="34" charset="0"/>
            </a:endParaRPr>
          </a:p>
          <a:p>
            <a:pPr marL="342900" indent="-342900" algn="l">
              <a:buFontTx/>
              <a:buChar char="-"/>
            </a:pPr>
            <a:r>
              <a:rPr lang="fr-FR" sz="2300" dirty="0">
                <a:solidFill>
                  <a:srgbClr val="0099FF"/>
                </a:solidFill>
                <a:latin typeface="Calibri" panose="020F0502020204030204" pitchFamily="34" charset="0"/>
              </a:rPr>
              <a:t>Le respect des autorisations de mise sur le marché</a:t>
            </a:r>
            <a:r>
              <a:rPr lang="fr-FR" sz="2400" b="1" dirty="0">
                <a:solidFill>
                  <a:srgbClr val="002060"/>
                </a:solidFill>
                <a:latin typeface="Calibri" panose="020F0502020204030204" pitchFamily="34" charset="0"/>
              </a:rPr>
              <a:t> </a:t>
            </a:r>
            <a:r>
              <a:rPr lang="fr-FR" sz="2400" dirty="0" smtClean="0">
                <a:solidFill>
                  <a:schemeClr val="tx1"/>
                </a:solidFill>
                <a:latin typeface="Calibri" panose="020F0502020204030204" pitchFamily="34" charset="0"/>
                <a:cs typeface="Calibri" panose="020F0502020204030204" pitchFamily="34" charset="0"/>
              </a:rPr>
              <a:t>des LPPR (pansements, matelas, coussin, bandages, etc.) et le </a:t>
            </a:r>
            <a:r>
              <a:rPr lang="fr-FR" sz="2400" dirty="0">
                <a:solidFill>
                  <a:schemeClr val="tx1"/>
                </a:solidFill>
                <a:latin typeface="Calibri" panose="020F0502020204030204" pitchFamily="34" charset="0"/>
                <a:cs typeface="Calibri" panose="020F0502020204030204" pitchFamily="34" charset="0"/>
              </a:rPr>
              <a:t>choix de produits évalués et </a:t>
            </a:r>
            <a:r>
              <a:rPr lang="fr-FR" sz="2400" dirty="0" smtClean="0">
                <a:solidFill>
                  <a:schemeClr val="tx1"/>
                </a:solidFill>
                <a:latin typeface="Calibri" panose="020F0502020204030204" pitchFamily="34" charset="0"/>
                <a:cs typeface="Calibri" panose="020F0502020204030204" pitchFamily="34" charset="0"/>
              </a:rPr>
              <a:t>remboursés</a:t>
            </a:r>
          </a:p>
          <a:p>
            <a:pPr marL="342900" indent="-342900" algn="l">
              <a:buFontTx/>
              <a:buChar char="-"/>
            </a:pPr>
            <a:r>
              <a:rPr lang="fr-FR" sz="2400" b="1" dirty="0" smtClean="0">
                <a:solidFill>
                  <a:schemeClr val="tx1"/>
                </a:solidFill>
                <a:latin typeface="Calibri" panose="020F0502020204030204" pitchFamily="34" charset="0"/>
                <a:cs typeface="Calibri" panose="020F0502020204030204" pitchFamily="34" charset="0"/>
              </a:rPr>
              <a:t>Prescription </a:t>
            </a:r>
            <a:r>
              <a:rPr lang="fr-FR" sz="2400" dirty="0" smtClean="0">
                <a:solidFill>
                  <a:schemeClr val="tx1"/>
                </a:solidFill>
                <a:latin typeface="Calibri" panose="020F0502020204030204" pitchFamily="34" charset="0"/>
                <a:cs typeface="Calibri" panose="020F0502020204030204" pitchFamily="34" charset="0"/>
              </a:rPr>
              <a:t>(Refonte des codes LPP des </a:t>
            </a:r>
            <a:r>
              <a:rPr lang="fr-FR" sz="2400" dirty="0">
                <a:solidFill>
                  <a:schemeClr val="tx1"/>
                </a:solidFill>
                <a:latin typeface="Calibri" panose="020F0502020204030204" pitchFamily="34" charset="0"/>
                <a:cs typeface="Calibri" panose="020F0502020204030204" pitchFamily="34" charset="0"/>
              </a:rPr>
              <a:t>DM au 1er juillet </a:t>
            </a:r>
            <a:r>
              <a:rPr lang="fr-FR" sz="2400" dirty="0" smtClean="0">
                <a:solidFill>
                  <a:schemeClr val="tx1"/>
                </a:solidFill>
                <a:latin typeface="Calibri" panose="020F0502020204030204" pitchFamily="34" charset="0"/>
                <a:cs typeface="Calibri" panose="020F0502020204030204" pitchFamily="34" charset="0"/>
              </a:rPr>
              <a:t>2021):</a:t>
            </a:r>
            <a:endParaRPr lang="fr-FR" sz="2400" dirty="0">
              <a:solidFill>
                <a:schemeClr val="tx1"/>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FR" sz="2400" dirty="0" smtClean="0">
                <a:solidFill>
                  <a:schemeClr val="tx1"/>
                </a:solidFill>
                <a:latin typeface="Calibri" panose="020F0502020204030204" pitchFamily="34" charset="0"/>
                <a:cs typeface="Calibri" panose="020F0502020204030204" pitchFamily="34" charset="0"/>
              </a:rPr>
              <a:t>prescription </a:t>
            </a:r>
            <a:r>
              <a:rPr lang="fr-FR" sz="2400" dirty="0">
                <a:solidFill>
                  <a:srgbClr val="0099FF"/>
                </a:solidFill>
                <a:latin typeface="Calibri" panose="020F0502020204030204" pitchFamily="34" charset="0"/>
                <a:cs typeface="Calibri" panose="020F0502020204030204" pitchFamily="34" charset="0"/>
              </a:rPr>
              <a:t>sous nom de catégorie </a:t>
            </a:r>
            <a:r>
              <a:rPr lang="fr-FR" sz="2400" dirty="0">
                <a:solidFill>
                  <a:schemeClr val="tx1"/>
                </a:solidFill>
                <a:latin typeface="Calibri" panose="020F0502020204030204" pitchFamily="34" charset="0"/>
                <a:cs typeface="Calibri" panose="020F0502020204030204" pitchFamily="34" charset="0"/>
              </a:rPr>
              <a:t>: le choix du produit est laissé au </a:t>
            </a:r>
            <a:r>
              <a:rPr lang="fr-FR" sz="2400" dirty="0" smtClean="0">
                <a:solidFill>
                  <a:schemeClr val="tx1"/>
                </a:solidFill>
                <a:latin typeface="Calibri" panose="020F0502020204030204" pitchFamily="34" charset="0"/>
                <a:cs typeface="Calibri" panose="020F0502020204030204" pitchFamily="34" charset="0"/>
              </a:rPr>
              <a:t>	distributeur </a:t>
            </a:r>
            <a:r>
              <a:rPr lang="fr-FR" sz="2400" dirty="0">
                <a:solidFill>
                  <a:schemeClr val="tx1"/>
                </a:solidFill>
                <a:latin typeface="Calibri" panose="020F0502020204030204" pitchFamily="34" charset="0"/>
                <a:cs typeface="Calibri" panose="020F0502020204030204" pitchFamily="34" charset="0"/>
              </a:rPr>
              <a:t>qui pourra délivrer n'importe quel produit de la catégorie. </a:t>
            </a:r>
            <a:r>
              <a:rPr lang="fr-FR" sz="2400" dirty="0" smtClean="0">
                <a:solidFill>
                  <a:schemeClr val="tx1"/>
                </a:solidFill>
                <a:latin typeface="Calibri" panose="020F0502020204030204" pitchFamily="34" charset="0"/>
                <a:cs typeface="Calibri" panose="020F0502020204030204" pitchFamily="34" charset="0"/>
              </a:rPr>
              <a:t>	Cette </a:t>
            </a:r>
            <a:r>
              <a:rPr lang="fr-FR" sz="2400" dirty="0">
                <a:solidFill>
                  <a:schemeClr val="tx1"/>
                </a:solidFill>
                <a:latin typeface="Calibri" panose="020F0502020204030204" pitchFamily="34" charset="0"/>
                <a:cs typeface="Calibri" panose="020F0502020204030204" pitchFamily="34" charset="0"/>
              </a:rPr>
              <a:t>possibilité permet au pharmacien d'officine de pouvoir délivrer le </a:t>
            </a:r>
            <a:r>
              <a:rPr lang="fr-FR" sz="2400" dirty="0" smtClean="0">
                <a:solidFill>
                  <a:schemeClr val="tx1"/>
                </a:solidFill>
                <a:latin typeface="Calibri" panose="020F0502020204030204" pitchFamily="34" charset="0"/>
                <a:cs typeface="Calibri" panose="020F0502020204030204" pitchFamily="34" charset="0"/>
              </a:rPr>
              <a:t>	pansement </a:t>
            </a:r>
            <a:r>
              <a:rPr lang="fr-FR" sz="2400" dirty="0">
                <a:solidFill>
                  <a:schemeClr val="tx1"/>
                </a:solidFill>
                <a:latin typeface="Calibri" panose="020F0502020204030204" pitchFamily="34" charset="0"/>
                <a:cs typeface="Calibri" panose="020F0502020204030204" pitchFamily="34" charset="0"/>
              </a:rPr>
              <a:t>qu'il a en stock dans son officine sans effectuer de </a:t>
            </a:r>
            <a:r>
              <a:rPr lang="fr-FR" sz="2400" dirty="0" smtClean="0">
                <a:solidFill>
                  <a:schemeClr val="tx1"/>
                </a:solidFill>
                <a:latin typeface="Calibri" panose="020F0502020204030204" pitchFamily="34" charset="0"/>
                <a:cs typeface="Calibri" panose="020F0502020204030204" pitchFamily="34" charset="0"/>
              </a:rPr>
              <a:t>	commande</a:t>
            </a:r>
            <a:endParaRPr lang="fr-FR" sz="2400" b="1" dirty="0">
              <a:solidFill>
                <a:schemeClr val="tx1"/>
              </a:solidFill>
              <a:latin typeface="Calibri" panose="020F0502020204030204" pitchFamily="34" charset="0"/>
              <a:cs typeface="Calibri" panose="020F0502020204030204" pitchFamily="34" charset="0"/>
            </a:endParaRPr>
          </a:p>
          <a:p>
            <a:pPr marL="342900" indent="-342900" algn="l">
              <a:buFont typeface="Wingdings" panose="05000000000000000000" pitchFamily="2" charset="2"/>
              <a:buChar char="§"/>
            </a:pPr>
            <a:r>
              <a:rPr lang="fr-FR" sz="2400" b="1" dirty="0">
                <a:solidFill>
                  <a:schemeClr val="tx1"/>
                </a:solidFill>
                <a:latin typeface="Calibri" panose="020F0502020204030204" pitchFamily="34" charset="0"/>
                <a:cs typeface="Calibri" panose="020F0502020204030204" pitchFamily="34" charset="0"/>
              </a:rPr>
              <a:t>	</a:t>
            </a:r>
            <a:r>
              <a:rPr lang="fr-FR" sz="2400" dirty="0" smtClean="0">
                <a:solidFill>
                  <a:schemeClr val="tx1"/>
                </a:solidFill>
                <a:latin typeface="Calibri" panose="020F0502020204030204" pitchFamily="34" charset="0"/>
                <a:cs typeface="Calibri" panose="020F0502020204030204" pitchFamily="34" charset="0"/>
              </a:rPr>
              <a:t>ATTENTION: </a:t>
            </a:r>
            <a:r>
              <a:rPr lang="fr-FR" sz="2400" dirty="0" smtClean="0">
                <a:solidFill>
                  <a:srgbClr val="0099FF"/>
                </a:solidFill>
                <a:latin typeface="Calibri" panose="020F0502020204030204" pitchFamily="34" charset="0"/>
                <a:cs typeface="Calibri" panose="020F0502020204030204" pitchFamily="34" charset="0"/>
              </a:rPr>
              <a:t>sous </a:t>
            </a:r>
            <a:r>
              <a:rPr lang="fr-FR" sz="2400" dirty="0">
                <a:solidFill>
                  <a:srgbClr val="0099FF"/>
                </a:solidFill>
                <a:latin typeface="Calibri" panose="020F0502020204030204" pitchFamily="34" charset="0"/>
                <a:cs typeface="Calibri" panose="020F0502020204030204" pitchFamily="34" charset="0"/>
              </a:rPr>
              <a:t>nom de </a:t>
            </a:r>
            <a:r>
              <a:rPr lang="fr-FR" sz="2400" dirty="0" smtClean="0">
                <a:solidFill>
                  <a:srgbClr val="0099FF"/>
                </a:solidFill>
                <a:latin typeface="Calibri" panose="020F0502020204030204" pitchFamily="34" charset="0"/>
                <a:cs typeface="Calibri" panose="020F0502020204030204" pitchFamily="34" charset="0"/>
              </a:rPr>
              <a:t>marque</a:t>
            </a:r>
            <a:r>
              <a:rPr lang="fr-FR" sz="2400" dirty="0" smtClean="0">
                <a:solidFill>
                  <a:schemeClr val="tx1"/>
                </a:solidFill>
                <a:latin typeface="Calibri" panose="020F0502020204030204" pitchFamily="34" charset="0"/>
                <a:cs typeface="Calibri" panose="020F0502020204030204" pitchFamily="34" charset="0"/>
              </a:rPr>
              <a:t>, le </a:t>
            </a:r>
            <a:r>
              <a:rPr lang="fr-FR" sz="2400" dirty="0">
                <a:solidFill>
                  <a:schemeClr val="tx1"/>
                </a:solidFill>
                <a:latin typeface="Calibri" panose="020F0502020204030204" pitchFamily="34" charset="0"/>
                <a:cs typeface="Calibri" panose="020F0502020204030204" pitchFamily="34" charset="0"/>
              </a:rPr>
              <a:t>distributeur a pour obligation de délivrer le produit prescrit sauf avec l'accord exprès et préalable </a:t>
            </a:r>
            <a:r>
              <a:rPr lang="fr-FR" sz="2400" dirty="0" smtClean="0">
                <a:solidFill>
                  <a:schemeClr val="tx1"/>
                </a:solidFill>
                <a:latin typeface="Calibri" panose="020F0502020204030204" pitchFamily="34" charset="0"/>
                <a:cs typeface="Calibri" panose="020F0502020204030204" pitchFamily="34" charset="0"/>
              </a:rPr>
              <a:t>du prescripteur </a:t>
            </a:r>
            <a:r>
              <a:rPr lang="fr-FR" sz="2400" dirty="0">
                <a:solidFill>
                  <a:schemeClr val="tx1"/>
                </a:solidFill>
                <a:latin typeface="Calibri" panose="020F0502020204030204" pitchFamily="34" charset="0"/>
                <a:cs typeface="Calibri" panose="020F0502020204030204" pitchFamily="34" charset="0"/>
              </a:rPr>
              <a:t>ou en cas d'urgence et dans l'intérêt du patient.</a:t>
            </a:r>
          </a:p>
          <a:p>
            <a:r>
              <a:rPr lang="fr-FR" sz="2400" dirty="0" smtClean="0">
                <a:solidFill>
                  <a:schemeClr val="tx1"/>
                </a:solidFill>
                <a:latin typeface="Calibri" panose="020F0502020204030204" pitchFamily="34" charset="0"/>
                <a:cs typeface="Calibri" panose="020F0502020204030204" pitchFamily="34" charset="0"/>
              </a:rPr>
              <a:t>.</a:t>
            </a:r>
            <a:endParaRPr lang="fr-FR" sz="2400" dirty="0">
              <a:solidFill>
                <a:schemeClr val="tx1"/>
              </a:solidFill>
              <a:latin typeface="Calibri" panose="020F0502020204030204" pitchFamily="34" charset="0"/>
              <a:cs typeface="Calibri" panose="020F0502020204030204" pitchFamily="34" charset="0"/>
            </a:endParaRPr>
          </a:p>
          <a:p>
            <a:pPr algn="l"/>
            <a:endParaRPr lang="fr-FR" sz="2400" dirty="0" smtClean="0">
              <a:solidFill>
                <a:srgbClr val="002060"/>
              </a:solidFill>
              <a:latin typeface="Calibri" panose="020F0502020204030204" pitchFamily="34" charset="0"/>
            </a:endParaRPr>
          </a:p>
          <a:p>
            <a:pPr algn="l"/>
            <a:endParaRPr lang="fr-FR" sz="2400" dirty="0">
              <a:solidFill>
                <a:srgbClr val="002060"/>
              </a:solidFill>
              <a:latin typeface="Calibri" panose="020F0502020204030204" pitchFamily="34" charset="0"/>
            </a:endParaRPr>
          </a:p>
          <a:p>
            <a:pPr algn="l"/>
            <a:endParaRPr lang="fr-FR" altLang="fr-FR" sz="2200" dirty="0" smtClean="0">
              <a:solidFill>
                <a:schemeClr val="accent2"/>
              </a:solidFill>
              <a:latin typeface="Calibri" panose="020F0502020204030204" pitchFamily="34" charset="0"/>
            </a:endParaRPr>
          </a:p>
        </p:txBody>
      </p:sp>
    </p:spTree>
    <p:extLst>
      <p:ext uri="{BB962C8B-B14F-4D97-AF65-F5344CB8AC3E}">
        <p14:creationId xmlns:p14="http://schemas.microsoft.com/office/powerpoint/2010/main" val="120258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1"/>
          </p:nvPr>
        </p:nvSpPr>
        <p:spPr>
          <a:xfrm>
            <a:off x="323528" y="1628800"/>
            <a:ext cx="8640960" cy="4878089"/>
          </a:xfrm>
        </p:spPr>
        <p:txBody>
          <a:bodyPr/>
          <a:lstStyle/>
          <a:p>
            <a:pPr>
              <a:buFont typeface="Arial" panose="020B0604020202020204" pitchFamily="34" charset="0"/>
              <a:buChar char="•"/>
            </a:pPr>
            <a:r>
              <a:rPr lang="fr-FR" sz="2400" b="1" dirty="0" smtClean="0">
                <a:latin typeface="Calibri" panose="020F0502020204030204" pitchFamily="34" charset="0"/>
              </a:rPr>
              <a:t>La </a:t>
            </a:r>
            <a:r>
              <a:rPr lang="fr-FR" sz="2400" b="1" dirty="0">
                <a:latin typeface="Calibri" panose="020F0502020204030204" pitchFamily="34" charset="0"/>
              </a:rPr>
              <a:t>communication entre soignants,</a:t>
            </a:r>
            <a:r>
              <a:rPr lang="fr-FR" sz="2400" dirty="0">
                <a:latin typeface="Calibri" panose="020F0502020204030204" pitchFamily="34" charset="0"/>
              </a:rPr>
              <a:t> </a:t>
            </a:r>
            <a:r>
              <a:rPr lang="fr-FR" sz="2400" dirty="0" smtClean="0">
                <a:latin typeface="Calibri" panose="020F0502020204030204" pitchFamily="34" charset="0"/>
              </a:rPr>
              <a:t>nécessaire pour le </a:t>
            </a:r>
            <a:r>
              <a:rPr lang="fr-FR" sz="2400" dirty="0">
                <a:latin typeface="Calibri" panose="020F0502020204030204" pitchFamily="34" charset="0"/>
              </a:rPr>
              <a:t>diagnostic, la prescription d’un traitement et son </a:t>
            </a:r>
            <a:r>
              <a:rPr lang="fr-FR" sz="2400" dirty="0" smtClean="0">
                <a:latin typeface="Calibri" panose="020F0502020204030204" pitchFamily="34" charset="0"/>
              </a:rPr>
              <a:t>application, ainsi que </a:t>
            </a:r>
            <a:r>
              <a:rPr lang="fr-FR" sz="2400" dirty="0">
                <a:latin typeface="Calibri" panose="020F0502020204030204" pitchFamily="34" charset="0"/>
              </a:rPr>
              <a:t>pour le suivi des </a:t>
            </a:r>
            <a:r>
              <a:rPr lang="fr-FR" sz="2400" dirty="0" smtClean="0">
                <a:latin typeface="Calibri" panose="020F0502020204030204" pitchFamily="34" charset="0"/>
              </a:rPr>
              <a:t>patients</a:t>
            </a:r>
            <a:endParaRPr lang="fr-FR" sz="2400" dirty="0">
              <a:latin typeface="Calibri" panose="020F0502020204030204" pitchFamily="34" charset="0"/>
            </a:endParaRPr>
          </a:p>
          <a:p>
            <a:pPr marL="0" indent="0">
              <a:buNone/>
            </a:pPr>
            <a:r>
              <a:rPr lang="fr-FR" sz="2400" dirty="0" smtClean="0">
                <a:latin typeface="Calibri" panose="020F0502020204030204" pitchFamily="34" charset="0"/>
              </a:rPr>
              <a:t>Médecin </a:t>
            </a:r>
            <a:r>
              <a:rPr lang="fr-FR" sz="2400" dirty="0">
                <a:latin typeface="Calibri" panose="020F0502020204030204" pitchFamily="34" charset="0"/>
              </a:rPr>
              <a:t>↔ </a:t>
            </a:r>
            <a:r>
              <a:rPr lang="fr-FR" sz="2400" dirty="0" smtClean="0">
                <a:latin typeface="Calibri" panose="020F0502020204030204" pitchFamily="34" charset="0"/>
              </a:rPr>
              <a:t>Pharmaciens(hôpital/ville) </a:t>
            </a:r>
            <a:r>
              <a:rPr lang="fr-FR" sz="2400" dirty="0">
                <a:latin typeface="Calibri" panose="020F0502020204030204" pitchFamily="34" charset="0"/>
              </a:rPr>
              <a:t>↔ </a:t>
            </a:r>
            <a:r>
              <a:rPr lang="fr-FR" sz="2400" dirty="0" smtClean="0">
                <a:latin typeface="Calibri" panose="020F0502020204030204" pitchFamily="34" charset="0"/>
              </a:rPr>
              <a:t>IDE-Pédicure-podologue</a:t>
            </a:r>
          </a:p>
          <a:p>
            <a:pPr marL="0" indent="0">
              <a:buNone/>
            </a:pPr>
            <a:r>
              <a:rPr lang="fr-FR" sz="2400" dirty="0" smtClean="0">
                <a:latin typeface="Calibri" panose="020F0502020204030204" pitchFamily="34" charset="0"/>
              </a:rPr>
              <a:t> </a:t>
            </a:r>
          </a:p>
          <a:p>
            <a:pPr>
              <a:buFont typeface="Arial" panose="020B0604020202020204" pitchFamily="34" charset="0"/>
              <a:buChar char="•"/>
            </a:pPr>
            <a:r>
              <a:rPr lang="fr-FR" sz="2400" dirty="0" smtClean="0">
                <a:latin typeface="Calibri" panose="020F0502020204030204" pitchFamily="34" charset="0"/>
              </a:rPr>
              <a:t>Importance d’un </a:t>
            </a:r>
            <a:r>
              <a:rPr lang="fr-FR" sz="2400" b="1" dirty="0" smtClean="0">
                <a:solidFill>
                  <a:srgbClr val="0099FF"/>
                </a:solidFill>
                <a:latin typeface="Calibri" panose="020F0502020204030204" pitchFamily="34" charset="0"/>
              </a:rPr>
              <a:t>carnet de suivi</a:t>
            </a:r>
            <a:r>
              <a:rPr lang="fr-FR" sz="2400" dirty="0" smtClean="0">
                <a:latin typeface="Calibri" panose="020F0502020204030204" pitchFamily="34" charset="0"/>
              </a:rPr>
              <a:t> remis au patient</a:t>
            </a:r>
            <a:r>
              <a:rPr lang="fr-FR" sz="2400" dirty="0">
                <a:latin typeface="Calibri" panose="020F0502020204030204" pitchFamily="34" charset="0"/>
              </a:rPr>
              <a:t> </a:t>
            </a:r>
            <a:r>
              <a:rPr lang="fr-FR" sz="2400" dirty="0" smtClean="0">
                <a:latin typeface="Calibri" panose="020F0502020204030204" pitchFamily="34" charset="0"/>
              </a:rPr>
              <a:t>pour la traçabilité:</a:t>
            </a:r>
          </a:p>
          <a:p>
            <a:pPr>
              <a:buFontTx/>
              <a:buChar char="-"/>
            </a:pPr>
            <a:r>
              <a:rPr lang="fr-FR" sz="2400" dirty="0" smtClean="0">
                <a:latin typeface="Calibri" panose="020F0502020204030204" pitchFamily="34" charset="0"/>
              </a:rPr>
              <a:t>des prescriptions de pansements, et des médicaments</a:t>
            </a:r>
          </a:p>
          <a:p>
            <a:pPr>
              <a:buFontTx/>
              <a:buChar char="-"/>
            </a:pPr>
            <a:r>
              <a:rPr lang="fr-FR" sz="2400" dirty="0">
                <a:latin typeface="Calibri" panose="020F0502020204030204" pitchFamily="34" charset="0"/>
              </a:rPr>
              <a:t>d</a:t>
            </a:r>
            <a:r>
              <a:rPr lang="fr-FR" sz="2400" dirty="0" smtClean="0">
                <a:latin typeface="Calibri" panose="020F0502020204030204" pitchFamily="34" charset="0"/>
              </a:rPr>
              <a:t>es soins (passage de l’IDE, pédicure podologue)</a:t>
            </a:r>
          </a:p>
          <a:p>
            <a:pPr>
              <a:buFontTx/>
              <a:buChar char="-"/>
            </a:pPr>
            <a:r>
              <a:rPr lang="fr-FR" sz="2400" dirty="0">
                <a:latin typeface="Calibri" panose="020F0502020204030204" pitchFamily="34" charset="0"/>
              </a:rPr>
              <a:t>d</a:t>
            </a:r>
            <a:r>
              <a:rPr lang="fr-FR" sz="2400" dirty="0" smtClean="0">
                <a:latin typeface="Calibri" panose="020F0502020204030204" pitchFamily="34" charset="0"/>
              </a:rPr>
              <a:t>es analyses biologiques, contrôles radiologiques</a:t>
            </a:r>
          </a:p>
          <a:p>
            <a:pPr>
              <a:buFontTx/>
              <a:buChar char="-"/>
            </a:pPr>
            <a:r>
              <a:rPr lang="fr-FR" sz="2400" dirty="0">
                <a:latin typeface="Calibri" panose="020F0502020204030204" pitchFamily="34" charset="0"/>
              </a:rPr>
              <a:t>d</a:t>
            </a:r>
            <a:r>
              <a:rPr lang="fr-FR" sz="2400" dirty="0" smtClean="0">
                <a:latin typeface="Calibri" panose="020F0502020204030204" pitchFamily="34" charset="0"/>
              </a:rPr>
              <a:t>es consultations</a:t>
            </a:r>
          </a:p>
          <a:p>
            <a:pPr>
              <a:buFontTx/>
              <a:buChar char="-"/>
            </a:pPr>
            <a:endParaRPr lang="fr-FR" dirty="0">
              <a:solidFill>
                <a:srgbClr val="002060"/>
              </a:solidFill>
              <a:latin typeface="Calibri" panose="020F0502020204030204" pitchFamily="34" charset="0"/>
            </a:endParaRPr>
          </a:p>
        </p:txBody>
      </p:sp>
      <p:sp>
        <p:nvSpPr>
          <p:cNvPr id="4" name="Rectangle 2"/>
          <p:cNvSpPr>
            <a:spLocks noGrp="1" noChangeArrowheads="1"/>
          </p:cNvSpPr>
          <p:nvPr>
            <p:ph type="title"/>
          </p:nvPr>
        </p:nvSpPr>
        <p:spPr>
          <a:xfrm>
            <a:off x="1403648" y="260648"/>
            <a:ext cx="5616624" cy="1084982"/>
          </a:xfrm>
        </p:spPr>
        <p:txBody>
          <a:bodyPr/>
          <a:lstStyle/>
          <a:p>
            <a:r>
              <a:rPr lang="fr-FR" altLang="ko-KR" sz="3600" dirty="0">
                <a:solidFill>
                  <a:srgbClr val="002060"/>
                </a:solidFill>
                <a:latin typeface="Calibri" panose="020F0502020204030204" pitchFamily="34" charset="0"/>
                <a:cs typeface="Calibri" panose="020F0502020204030204" pitchFamily="34" charset="0"/>
              </a:rPr>
              <a:t>Optimiser et harmoniser la prescription de sortie</a:t>
            </a:r>
            <a:endParaRPr lang="fr-FR" altLang="ko-KR" sz="3400" dirty="0">
              <a:solidFill>
                <a:srgbClr val="002060"/>
              </a:solidFill>
              <a:latin typeface="Calibri" panose="020F0502020204030204" pitchFamily="34" charset="0"/>
              <a:ea typeface="굴림" charset="-127"/>
              <a:cs typeface="Calibri" panose="020F0502020204030204" pitchFamily="34" charset="0"/>
            </a:endParaRPr>
          </a:p>
        </p:txBody>
      </p:sp>
    </p:spTree>
    <p:extLst>
      <p:ext uri="{BB962C8B-B14F-4D97-AF65-F5344CB8AC3E}">
        <p14:creationId xmlns:p14="http://schemas.microsoft.com/office/powerpoint/2010/main" val="648505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3800" cy="930498"/>
          </a:xfrm>
        </p:spPr>
        <p:txBody>
          <a:bodyPr/>
          <a:lstStyle/>
          <a:p>
            <a:r>
              <a:rPr lang="fr-FR" sz="3600" dirty="0">
                <a:solidFill>
                  <a:srgbClr val="002060"/>
                </a:solidFill>
                <a:latin typeface="Calibri" panose="020F0502020204030204" pitchFamily="34" charset="0"/>
                <a:cs typeface="Calibri" panose="020F0502020204030204" pitchFamily="34" charset="0"/>
              </a:rPr>
              <a:t>Outils d’aide à la prescription</a:t>
            </a:r>
          </a:p>
        </p:txBody>
      </p:sp>
      <p:sp>
        <p:nvSpPr>
          <p:cNvPr id="4" name="Espace réservé du texte 2"/>
          <p:cNvSpPr txBox="1">
            <a:spLocks/>
          </p:cNvSpPr>
          <p:nvPr/>
        </p:nvSpPr>
        <p:spPr>
          <a:xfrm>
            <a:off x="323528" y="1772816"/>
            <a:ext cx="8363272" cy="4824536"/>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buFont typeface="Wingdings" panose="05000000000000000000" pitchFamily="2" charset="2"/>
              <a:buChar char="§"/>
            </a:pPr>
            <a:r>
              <a:rPr lang="fr-FR" sz="2000" kern="0" dirty="0">
                <a:solidFill>
                  <a:srgbClr val="0070C0"/>
                </a:solidFill>
                <a:latin typeface="Calibri" panose="020F0502020204030204" pitchFamily="34" charset="0"/>
              </a:rPr>
              <a:t>Fiche Bon usage </a:t>
            </a:r>
            <a:r>
              <a:rPr lang="fr-FR" sz="2000" kern="0" dirty="0" smtClean="0">
                <a:solidFill>
                  <a:srgbClr val="0070C0"/>
                </a:solidFill>
                <a:latin typeface="Calibri" panose="020F0502020204030204" pitchFamily="34" charset="0"/>
              </a:rPr>
              <a:t>HAS (2007)</a:t>
            </a:r>
          </a:p>
          <a:p>
            <a:pPr marL="0" indent="0">
              <a:buNone/>
            </a:pPr>
            <a:r>
              <a:rPr lang="fr-FR" sz="2000" kern="0" dirty="0" smtClean="0">
                <a:latin typeface="Calibri" panose="020F0502020204030204" pitchFamily="34" charset="0"/>
              </a:rPr>
              <a:t>Résumé de </a:t>
            </a:r>
            <a:r>
              <a:rPr lang="fr-FR" sz="2000" kern="0" dirty="0">
                <a:latin typeface="Calibri" panose="020F0502020204030204" pitchFamily="34" charset="0"/>
              </a:rPr>
              <a:t>l’utilisation des différents </a:t>
            </a:r>
            <a:r>
              <a:rPr lang="fr-FR" sz="2000" kern="0" dirty="0" smtClean="0">
                <a:latin typeface="Calibri" panose="020F0502020204030204" pitchFamily="34" charset="0"/>
              </a:rPr>
              <a:t>pansements </a:t>
            </a:r>
          </a:p>
          <a:p>
            <a:pPr>
              <a:buFont typeface="Wingdings" panose="05000000000000000000" pitchFamily="2" charset="2"/>
              <a:buChar char="§"/>
            </a:pPr>
            <a:r>
              <a:rPr lang="fr-FR" sz="2000" kern="0" dirty="0" smtClean="0">
                <a:solidFill>
                  <a:srgbClr val="0070C0"/>
                </a:solidFill>
                <a:latin typeface="Calibri" panose="020F0502020204030204" pitchFamily="34" charset="0"/>
              </a:rPr>
              <a:t>Programme </a:t>
            </a:r>
            <a:r>
              <a:rPr lang="fr-FR" sz="2000" kern="0" dirty="0">
                <a:solidFill>
                  <a:srgbClr val="0070C0"/>
                </a:solidFill>
                <a:latin typeface="Calibri" panose="020F0502020204030204" pitchFamily="34" charset="0"/>
              </a:rPr>
              <a:t>PRADO pour plaies </a:t>
            </a:r>
            <a:r>
              <a:rPr lang="fr-FR" sz="2000" kern="0" dirty="0" smtClean="0">
                <a:solidFill>
                  <a:srgbClr val="0070C0"/>
                </a:solidFill>
                <a:latin typeface="Calibri" panose="020F0502020204030204" pitchFamily="34" charset="0"/>
              </a:rPr>
              <a:t>chroniques: </a:t>
            </a:r>
            <a:r>
              <a:rPr lang="fr-FR" sz="2000" kern="0" dirty="0">
                <a:solidFill>
                  <a:srgbClr val="002060"/>
                </a:solidFill>
                <a:latin typeface="Calibri" panose="020F0502020204030204" pitchFamily="34" charset="0"/>
              </a:rPr>
              <a:t>« e-memo plaies chroniques » </a:t>
            </a:r>
            <a:endParaRPr lang="fr-FR" sz="2000" kern="0" dirty="0" smtClean="0">
              <a:solidFill>
                <a:srgbClr val="0070C0"/>
              </a:solidFill>
              <a:latin typeface="Calibri" panose="020F0502020204030204" pitchFamily="34" charset="0"/>
            </a:endParaRPr>
          </a:p>
          <a:p>
            <a:pPr marL="0" indent="0">
              <a:buNone/>
            </a:pPr>
            <a:r>
              <a:rPr lang="fr-FR" sz="2000" kern="0" dirty="0" smtClean="0">
                <a:latin typeface="Calibri" panose="020F0502020204030204" pitchFamily="34" charset="0"/>
              </a:rPr>
              <a:t>Service d’accompagnement du retour </a:t>
            </a:r>
            <a:r>
              <a:rPr lang="fr-FR" sz="2000" kern="0" dirty="0">
                <a:latin typeface="Calibri" panose="020F0502020204030204" pitchFamily="34" charset="0"/>
              </a:rPr>
              <a:t>à </a:t>
            </a:r>
            <a:r>
              <a:rPr lang="fr-FR" sz="2000" kern="0" dirty="0" smtClean="0">
                <a:latin typeface="Calibri" panose="020F0502020204030204" pitchFamily="34" charset="0"/>
              </a:rPr>
              <a:t>domicile pour des patients  hospitalisés</a:t>
            </a:r>
          </a:p>
          <a:p>
            <a:pPr>
              <a:buFont typeface="Wingdings" panose="05000000000000000000" pitchFamily="2" charset="2"/>
              <a:buChar char="§"/>
            </a:pPr>
            <a:r>
              <a:rPr lang="fr-FR" sz="2000" kern="0" dirty="0">
                <a:solidFill>
                  <a:srgbClr val="0070C0"/>
                </a:solidFill>
                <a:latin typeface="Calibri" panose="020F0502020204030204" pitchFamily="34" charset="0"/>
              </a:rPr>
              <a:t>Mémo Assurance Maladie</a:t>
            </a:r>
          </a:p>
          <a:p>
            <a:pPr marL="0" indent="0">
              <a:buNone/>
            </a:pPr>
            <a:r>
              <a:rPr lang="fr-FR" sz="2000" kern="0" dirty="0">
                <a:latin typeface="Calibri" panose="020F0502020204030204" pitchFamily="34" charset="0"/>
              </a:rPr>
              <a:t>Aide à </a:t>
            </a:r>
            <a:r>
              <a:rPr lang="fr-FR" sz="2000" kern="0" dirty="0" smtClean="0">
                <a:latin typeface="Calibri" panose="020F0502020204030204" pitchFamily="34" charset="0"/>
              </a:rPr>
              <a:t>la prescription du pansement </a:t>
            </a:r>
            <a:r>
              <a:rPr lang="fr-FR" sz="2000" kern="0" dirty="0">
                <a:latin typeface="Calibri" panose="020F0502020204030204" pitchFamily="34" charset="0"/>
              </a:rPr>
              <a:t>primaire pour plaie </a:t>
            </a:r>
            <a:r>
              <a:rPr lang="fr-FR" sz="2000" kern="0" dirty="0" smtClean="0">
                <a:latin typeface="Calibri" panose="020F0502020204030204" pitchFamily="34" charset="0"/>
              </a:rPr>
              <a:t>chronique:</a:t>
            </a:r>
            <a:endParaRPr lang="fr-FR" sz="2000" kern="0" dirty="0">
              <a:latin typeface="Calibri" panose="020F0502020204030204" pitchFamily="34" charset="0"/>
            </a:endParaRPr>
          </a:p>
          <a:p>
            <a:pPr marL="0" indent="0">
              <a:buNone/>
            </a:pPr>
            <a:r>
              <a:rPr lang="fr-FR" sz="2000" kern="0" dirty="0" smtClean="0">
                <a:latin typeface="Calibri" panose="020F0502020204030204" pitchFamily="34" charset="0"/>
              </a:rPr>
              <a:t>- fréquence </a:t>
            </a:r>
            <a:r>
              <a:rPr lang="fr-FR" sz="2000" kern="0" dirty="0">
                <a:latin typeface="Calibri" panose="020F0502020204030204" pitchFamily="34" charset="0"/>
              </a:rPr>
              <a:t>de réfection:  « Il n’y a pas </a:t>
            </a:r>
            <a:r>
              <a:rPr lang="fr-FR" sz="2000" dirty="0">
                <a:solidFill>
                  <a:srgbClr val="0099FF"/>
                </a:solidFill>
                <a:latin typeface="Calibri" panose="020F0502020204030204" pitchFamily="34" charset="0"/>
              </a:rPr>
              <a:t>lieu de changer le pansement tous les jours</a:t>
            </a:r>
            <a:r>
              <a:rPr lang="fr-FR" sz="2000" b="1" dirty="0">
                <a:solidFill>
                  <a:srgbClr val="0099FF"/>
                </a:solidFill>
                <a:latin typeface="Calibri" panose="020F0502020204030204" pitchFamily="34" charset="0"/>
              </a:rPr>
              <a:t> </a:t>
            </a:r>
            <a:r>
              <a:rPr lang="fr-FR" sz="2000" kern="0" dirty="0">
                <a:latin typeface="Calibri" panose="020F0502020204030204" pitchFamily="34" charset="0"/>
              </a:rPr>
              <a:t>sauf en cas d’excision importante des tissus nécrosés par détersion mécanique ou de plaie très exsudative, de suspicion d’infection, ou d’infection, d’odeur, de souillure» </a:t>
            </a:r>
          </a:p>
          <a:p>
            <a:pPr marL="0" indent="0">
              <a:buNone/>
            </a:pPr>
            <a:r>
              <a:rPr lang="fr-FR" sz="2000" dirty="0">
                <a:latin typeface="Calibri" panose="020F0502020204030204" pitchFamily="34" charset="0"/>
              </a:rPr>
              <a:t>- </a:t>
            </a:r>
            <a:r>
              <a:rPr lang="fr-FR" sz="2000" dirty="0" smtClean="0">
                <a:latin typeface="Calibri" panose="020F0502020204030204" pitchFamily="34" charset="0"/>
              </a:rPr>
              <a:t>Pas d’association des pansements entre eux sur une même plaie, en </a:t>
            </a:r>
            <a:r>
              <a:rPr lang="fr-FR" sz="2000" dirty="0">
                <a:latin typeface="Calibri" panose="020F0502020204030204" pitchFamily="34" charset="0"/>
              </a:rPr>
              <a:t>dehors des pansements au charbon </a:t>
            </a:r>
            <a:r>
              <a:rPr lang="fr-FR" sz="2000" dirty="0" smtClean="0">
                <a:latin typeface="Calibri" panose="020F0502020204030204" pitchFamily="34" charset="0"/>
              </a:rPr>
              <a:t>actif</a:t>
            </a:r>
            <a:r>
              <a:rPr lang="fr-FR" sz="2000" kern="0" dirty="0">
                <a:latin typeface="Calibri" panose="020F0502020204030204" pitchFamily="34" charset="0"/>
              </a:rPr>
              <a:t>	</a:t>
            </a:r>
          </a:p>
          <a:p>
            <a:pPr marL="0" indent="0">
              <a:buNone/>
            </a:pPr>
            <a:endParaRPr lang="fr-FR" sz="1800" kern="0" dirty="0" smtClean="0">
              <a:latin typeface="Calibri" panose="020F0502020204030204" pitchFamily="34" charset="0"/>
            </a:endParaRPr>
          </a:p>
        </p:txBody>
      </p:sp>
    </p:spTree>
    <p:extLst>
      <p:ext uri="{BB962C8B-B14F-4D97-AF65-F5344CB8AC3E}">
        <p14:creationId xmlns:p14="http://schemas.microsoft.com/office/powerpoint/2010/main" val="2196259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238"/>
            <a:ext cx="7543800" cy="930498"/>
          </a:xfrm>
        </p:spPr>
        <p:txBody>
          <a:bodyPr/>
          <a:lstStyle/>
          <a:p>
            <a:r>
              <a:rPr lang="fr-FR" sz="3200" dirty="0" smtClean="0"/>
              <a:t>Outils d’aide à la prescription</a:t>
            </a:r>
            <a:endParaRPr lang="fr-FR" sz="3200" dirty="0"/>
          </a:p>
        </p:txBody>
      </p:sp>
      <p:sp>
        <p:nvSpPr>
          <p:cNvPr id="4" name="Espace réservé du texte 2"/>
          <p:cNvSpPr txBox="1">
            <a:spLocks/>
          </p:cNvSpPr>
          <p:nvPr/>
        </p:nvSpPr>
        <p:spPr>
          <a:xfrm>
            <a:off x="118295" y="1916832"/>
            <a:ext cx="9036496" cy="4464496"/>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buFont typeface="Wingdings" panose="05000000000000000000" pitchFamily="2" charset="2"/>
              <a:buChar char="§"/>
            </a:pPr>
            <a:r>
              <a:rPr lang="fr-FR" sz="2200" kern="0" dirty="0" smtClean="0">
                <a:solidFill>
                  <a:srgbClr val="0070C0"/>
                </a:solidFill>
                <a:latin typeface="Calibri" panose="020F0502020204030204" pitchFamily="34" charset="0"/>
              </a:rPr>
              <a:t>Documents OMEDIT </a:t>
            </a:r>
            <a:r>
              <a:rPr lang="fr-FR" sz="1800" kern="0" dirty="0" smtClean="0">
                <a:solidFill>
                  <a:srgbClr val="002060"/>
                </a:solidFill>
                <a:latin typeface="Calibri" panose="020F0502020204030204" pitchFamily="34" charset="0"/>
              </a:rPr>
              <a:t>(</a:t>
            </a:r>
            <a:r>
              <a:rPr lang="fr-FR" sz="1800" kern="0" dirty="0">
                <a:solidFill>
                  <a:srgbClr val="002060"/>
                </a:solidFill>
                <a:latin typeface="Calibri" panose="020F0502020204030204" pitchFamily="34" charset="0"/>
              </a:rPr>
              <a:t>Observatoire </a:t>
            </a:r>
            <a:r>
              <a:rPr lang="fr-FR" sz="1800" kern="0" dirty="0" smtClean="0">
                <a:solidFill>
                  <a:srgbClr val="002060"/>
                </a:solidFill>
                <a:latin typeface="Calibri" panose="020F0502020204030204" pitchFamily="34" charset="0"/>
              </a:rPr>
              <a:t>du Médicament des Dispositifs Médicaux et de l’Innovation Thérapeutique)</a:t>
            </a:r>
            <a:r>
              <a:rPr lang="fr-FR" sz="2000" kern="0" dirty="0" smtClean="0">
                <a:solidFill>
                  <a:srgbClr val="002060"/>
                </a:solidFill>
                <a:latin typeface="Calibri" panose="020F0502020204030204" pitchFamily="34" charset="0"/>
              </a:rPr>
              <a:t>: </a:t>
            </a:r>
          </a:p>
          <a:p>
            <a:pPr marL="0" indent="0">
              <a:buNone/>
            </a:pPr>
            <a:r>
              <a:rPr lang="fr-FR" sz="2000" kern="0" dirty="0">
                <a:solidFill>
                  <a:srgbClr val="002060"/>
                </a:solidFill>
                <a:latin typeface="Calibri" panose="020F0502020204030204" pitchFamily="34" charset="0"/>
              </a:rPr>
              <a:t> </a:t>
            </a:r>
            <a:r>
              <a:rPr lang="fr-FR" sz="2000" kern="0" dirty="0" smtClean="0">
                <a:solidFill>
                  <a:srgbClr val="002060"/>
                </a:solidFill>
                <a:latin typeface="Calibri" panose="020F0502020204030204" pitchFamily="34" charset="0"/>
              </a:rPr>
              <a:t>    Dispositifs régionaux d’appui</a:t>
            </a:r>
            <a:r>
              <a:rPr lang="fr-FR" sz="2000" kern="0" dirty="0">
                <a:solidFill>
                  <a:srgbClr val="002060"/>
                </a:solidFill>
                <a:latin typeface="Calibri" panose="020F0502020204030204" pitchFamily="34" charset="0"/>
              </a:rPr>
              <a:t>, </a:t>
            </a:r>
            <a:r>
              <a:rPr lang="fr-FR" sz="2000" kern="0" dirty="0" smtClean="0">
                <a:solidFill>
                  <a:srgbClr val="002060"/>
                </a:solidFill>
                <a:latin typeface="Calibri" panose="020F0502020204030204" pitchFamily="34" charset="0"/>
              </a:rPr>
              <a:t>d’évaluation et d’expertise scientifique placés </a:t>
            </a:r>
            <a:r>
              <a:rPr lang="fr-FR" sz="2000" kern="0" dirty="0">
                <a:solidFill>
                  <a:srgbClr val="002060"/>
                </a:solidFill>
                <a:latin typeface="Calibri" panose="020F0502020204030204" pitchFamily="34" charset="0"/>
              </a:rPr>
              <a:t>auprès </a:t>
            </a:r>
            <a:r>
              <a:rPr lang="fr-FR" sz="2000" kern="0" dirty="0" smtClean="0">
                <a:solidFill>
                  <a:srgbClr val="002060"/>
                </a:solidFill>
                <a:latin typeface="Calibri" panose="020F0502020204030204" pitchFamily="34" charset="0"/>
              </a:rPr>
              <a:t>de l’ARS</a:t>
            </a:r>
          </a:p>
          <a:p>
            <a:pPr>
              <a:buFontTx/>
              <a:buChar char="-"/>
            </a:pPr>
            <a:r>
              <a:rPr lang="fr-FR" sz="2000" kern="0" dirty="0">
                <a:solidFill>
                  <a:srgbClr val="002060"/>
                </a:solidFill>
                <a:latin typeface="Calibri" panose="020F0502020204030204" pitchFamily="34" charset="0"/>
              </a:rPr>
              <a:t>g</a:t>
            </a:r>
            <a:r>
              <a:rPr lang="fr-FR" sz="2000" kern="0" dirty="0" smtClean="0">
                <a:solidFill>
                  <a:srgbClr val="002060"/>
                </a:solidFill>
                <a:latin typeface="Calibri" panose="020F0502020204030204" pitchFamily="34" charset="0"/>
              </a:rPr>
              <a:t>uides: «Outils d’aide pour </a:t>
            </a:r>
            <a:r>
              <a:rPr lang="fr-FR" sz="2000" kern="0" dirty="0">
                <a:solidFill>
                  <a:srgbClr val="002060"/>
                </a:solidFill>
                <a:latin typeface="Calibri" panose="020F0502020204030204" pitchFamily="34" charset="0"/>
              </a:rPr>
              <a:t>la  </a:t>
            </a:r>
            <a:r>
              <a:rPr lang="fr-FR" sz="2000" kern="0" dirty="0" smtClean="0">
                <a:solidFill>
                  <a:srgbClr val="002060"/>
                </a:solidFill>
                <a:latin typeface="Calibri" panose="020F0502020204030204" pitchFamily="34" charset="0"/>
              </a:rPr>
              <a:t>prescription», </a:t>
            </a:r>
            <a:r>
              <a:rPr lang="fr-FR" sz="2000" i="1" kern="0" dirty="0" err="1" smtClean="0">
                <a:solidFill>
                  <a:srgbClr val="002060"/>
                </a:solidFill>
                <a:latin typeface="Calibri" panose="020F0502020204030204" pitchFamily="34" charset="0"/>
              </a:rPr>
              <a:t>Omedit</a:t>
            </a:r>
            <a:r>
              <a:rPr lang="fr-FR" sz="2000" i="1" kern="0" dirty="0" smtClean="0">
                <a:solidFill>
                  <a:srgbClr val="002060"/>
                </a:solidFill>
                <a:latin typeface="Calibri" panose="020F0502020204030204" pitchFamily="34" charset="0"/>
              </a:rPr>
              <a:t> Basse Normandie, 2014</a:t>
            </a:r>
          </a:p>
          <a:p>
            <a:pPr>
              <a:buFontTx/>
              <a:buChar char="-"/>
            </a:pPr>
            <a:r>
              <a:rPr lang="fr-FR" sz="2000" kern="0" dirty="0" smtClean="0">
                <a:solidFill>
                  <a:srgbClr val="002060"/>
                </a:solidFill>
                <a:latin typeface="Calibri" panose="020F0502020204030204" pitchFamily="34" charset="0"/>
              </a:rPr>
              <a:t>e-learning: «Cicatrisation et Pansements»,</a:t>
            </a:r>
            <a:r>
              <a:rPr lang="fr-FR" sz="2000" i="1" kern="0" dirty="0">
                <a:solidFill>
                  <a:srgbClr val="002060"/>
                </a:solidFill>
                <a:latin typeface="Calibri" panose="020F0502020204030204" pitchFamily="34" charset="0"/>
              </a:rPr>
              <a:t> </a:t>
            </a:r>
            <a:r>
              <a:rPr lang="fr-FR" sz="2000" i="1" kern="0" dirty="0" err="1">
                <a:solidFill>
                  <a:srgbClr val="002060"/>
                </a:solidFill>
                <a:latin typeface="Calibri" panose="020F0502020204030204" pitchFamily="34" charset="0"/>
              </a:rPr>
              <a:t>Omedit</a:t>
            </a:r>
            <a:r>
              <a:rPr lang="fr-FR" sz="2000" i="1" kern="0" dirty="0">
                <a:solidFill>
                  <a:srgbClr val="002060"/>
                </a:solidFill>
                <a:latin typeface="Calibri" panose="020F0502020204030204" pitchFamily="34" charset="0"/>
              </a:rPr>
              <a:t> </a:t>
            </a:r>
            <a:r>
              <a:rPr lang="fr-FR" sz="2000" i="1" kern="0" dirty="0" smtClean="0">
                <a:solidFill>
                  <a:srgbClr val="002060"/>
                </a:solidFill>
                <a:latin typeface="Calibri" panose="020F0502020204030204" pitchFamily="34" charset="0"/>
              </a:rPr>
              <a:t>Centre Val de Loire, 2016</a:t>
            </a:r>
            <a:endParaRPr lang="fr-FR" sz="2000" kern="0" dirty="0" smtClean="0">
              <a:solidFill>
                <a:srgbClr val="002060"/>
              </a:solidFill>
              <a:latin typeface="Calibri" panose="020F0502020204030204" pitchFamily="34" charset="0"/>
            </a:endParaRPr>
          </a:p>
          <a:p>
            <a:pPr>
              <a:buFontTx/>
              <a:buChar char="-"/>
            </a:pPr>
            <a:r>
              <a:rPr lang="fr-FR" sz="2000" kern="0" dirty="0" smtClean="0">
                <a:solidFill>
                  <a:srgbClr val="002060"/>
                </a:solidFill>
                <a:latin typeface="Calibri" panose="020F0502020204030204" pitchFamily="34" charset="0"/>
              </a:rPr>
              <a:t>flyers: «Aide à la </a:t>
            </a:r>
            <a:r>
              <a:rPr lang="fr-FR" sz="2000" kern="0" dirty="0">
                <a:solidFill>
                  <a:srgbClr val="002060"/>
                </a:solidFill>
                <a:latin typeface="Calibri" panose="020F0502020204030204" pitchFamily="34" charset="0"/>
              </a:rPr>
              <a:t>prescription </a:t>
            </a:r>
            <a:r>
              <a:rPr lang="fr-FR" sz="2000" kern="0" dirty="0" smtClean="0">
                <a:solidFill>
                  <a:srgbClr val="002060"/>
                </a:solidFill>
                <a:latin typeface="Calibri" panose="020F0502020204030204" pitchFamily="34" charset="0"/>
              </a:rPr>
              <a:t>de sortie des pansements et des soins </a:t>
            </a:r>
            <a:r>
              <a:rPr lang="fr-FR" sz="2000" kern="0" dirty="0">
                <a:solidFill>
                  <a:srgbClr val="002060"/>
                </a:solidFill>
                <a:latin typeface="Calibri" panose="020F0502020204030204" pitchFamily="34" charset="0"/>
              </a:rPr>
              <a:t>des </a:t>
            </a:r>
            <a:r>
              <a:rPr lang="fr-FR" sz="2000" kern="0" dirty="0" smtClean="0">
                <a:solidFill>
                  <a:srgbClr val="002060"/>
                </a:solidFill>
                <a:latin typeface="Calibri" panose="020F0502020204030204" pitchFamily="34" charset="0"/>
              </a:rPr>
              <a:t>plaies </a:t>
            </a:r>
            <a:r>
              <a:rPr lang="fr-FR" sz="2000" kern="0" dirty="0">
                <a:solidFill>
                  <a:srgbClr val="002060"/>
                </a:solidFill>
                <a:latin typeface="Calibri" panose="020F0502020204030204" pitchFamily="34" charset="0"/>
              </a:rPr>
              <a:t>traitées en </a:t>
            </a:r>
            <a:r>
              <a:rPr lang="fr-FR" sz="2000" kern="0" dirty="0" smtClean="0">
                <a:solidFill>
                  <a:srgbClr val="002060"/>
                </a:solidFill>
                <a:latin typeface="Calibri" panose="020F0502020204030204" pitchFamily="34" charset="0"/>
              </a:rPr>
              <a:t>ville», </a:t>
            </a:r>
            <a:r>
              <a:rPr lang="fr-FR" sz="2000" i="1" kern="0" dirty="0" err="1">
                <a:solidFill>
                  <a:srgbClr val="002060"/>
                </a:solidFill>
                <a:latin typeface="Calibri" panose="020F0502020204030204" pitchFamily="34" charset="0"/>
              </a:rPr>
              <a:t>Omedit</a:t>
            </a:r>
            <a:r>
              <a:rPr lang="fr-FR" sz="2000" i="1" kern="0" dirty="0">
                <a:solidFill>
                  <a:srgbClr val="002060"/>
                </a:solidFill>
                <a:latin typeface="Calibri" panose="020F0502020204030204" pitchFamily="34" charset="0"/>
              </a:rPr>
              <a:t> Centre Val de Loire, </a:t>
            </a:r>
            <a:r>
              <a:rPr lang="fr-FR" sz="2000" i="1" kern="0" dirty="0" smtClean="0">
                <a:solidFill>
                  <a:srgbClr val="002060"/>
                </a:solidFill>
                <a:latin typeface="Calibri" panose="020F0502020204030204" pitchFamily="34" charset="0"/>
              </a:rPr>
              <a:t>2016</a:t>
            </a:r>
          </a:p>
          <a:p>
            <a:pPr marL="0" indent="0">
              <a:buNone/>
            </a:pPr>
            <a:endParaRPr lang="fr-FR" sz="2000" i="1" kern="0" dirty="0">
              <a:solidFill>
                <a:srgbClr val="002060"/>
              </a:solidFill>
              <a:latin typeface="Calibri" panose="020F0502020204030204" pitchFamily="34" charset="0"/>
            </a:endParaRPr>
          </a:p>
          <a:p>
            <a:pPr>
              <a:buFont typeface="Wingdings" panose="05000000000000000000" pitchFamily="2" charset="2"/>
              <a:buChar char="§"/>
            </a:pPr>
            <a:r>
              <a:rPr lang="fr-FR" sz="2000" kern="0" dirty="0" smtClean="0">
                <a:solidFill>
                  <a:srgbClr val="0070C0"/>
                </a:solidFill>
                <a:latin typeface="Calibri" panose="020F0502020204030204" pitchFamily="34" charset="0"/>
              </a:rPr>
              <a:t>Outils locaux</a:t>
            </a:r>
          </a:p>
          <a:p>
            <a:pPr>
              <a:buFontTx/>
              <a:buChar char="-"/>
            </a:pPr>
            <a:r>
              <a:rPr lang="fr-FR" sz="2000" kern="0" dirty="0" smtClean="0">
                <a:solidFill>
                  <a:srgbClr val="002060"/>
                </a:solidFill>
                <a:latin typeface="Calibri" panose="020F0502020204030204" pitchFamily="34" charset="0"/>
              </a:rPr>
              <a:t>Fichier pansements CH d’Alès</a:t>
            </a:r>
          </a:p>
          <a:p>
            <a:pPr>
              <a:buFontTx/>
              <a:buChar char="-"/>
            </a:pPr>
            <a:r>
              <a:rPr lang="fr-FR" sz="2000" kern="0" dirty="0" smtClean="0">
                <a:solidFill>
                  <a:srgbClr val="002060"/>
                </a:solidFill>
                <a:latin typeface="Calibri" panose="020F0502020204030204" pitchFamily="34" charset="0"/>
              </a:rPr>
              <a:t>Guide de la plaie CHU de Nîmes</a:t>
            </a:r>
          </a:p>
          <a:p>
            <a:pPr lvl="1">
              <a:buFont typeface="Wingdings" panose="05000000000000000000" pitchFamily="2" charset="2"/>
              <a:buChar char="§"/>
            </a:pPr>
            <a:endParaRPr lang="fr-FR" sz="1400" kern="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241680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2736304" cy="642466"/>
          </a:xfrm>
        </p:spPr>
        <p:txBody>
          <a:bodyPr/>
          <a:lstStyle/>
          <a:p>
            <a:r>
              <a:rPr lang="fr-FR" sz="3600" dirty="0">
                <a:solidFill>
                  <a:srgbClr val="002060"/>
                </a:solidFill>
                <a:latin typeface="Calibri" panose="020F0502020204030204" pitchFamily="34" charset="0"/>
                <a:cs typeface="Calibri" panose="020F0502020204030204" pitchFamily="34" charset="0"/>
              </a:rPr>
              <a:t>Conclusion</a:t>
            </a:r>
          </a:p>
        </p:txBody>
      </p:sp>
      <p:sp>
        <p:nvSpPr>
          <p:cNvPr id="3" name="Espace réservé du texte 2"/>
          <p:cNvSpPr txBox="1">
            <a:spLocks/>
          </p:cNvSpPr>
          <p:nvPr/>
        </p:nvSpPr>
        <p:spPr>
          <a:xfrm>
            <a:off x="179512" y="1772816"/>
            <a:ext cx="8568952" cy="4752528"/>
          </a:xfrm>
          <a:prstGeom prst="rect">
            <a:avLst/>
          </a:prstGeom>
        </p:spPr>
        <p:txBody>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buFont typeface="Wingdings" panose="05000000000000000000" pitchFamily="2" charset="2"/>
              <a:buChar char="§"/>
            </a:pPr>
            <a:r>
              <a:rPr lang="fr-FR" sz="2400" kern="0" dirty="0" smtClean="0">
                <a:latin typeface="Calibri" panose="020F0502020204030204" pitchFamily="34" charset="0"/>
              </a:rPr>
              <a:t>Liens hôpital-ville </a:t>
            </a:r>
            <a:r>
              <a:rPr lang="fr-FR" sz="2400" kern="0" dirty="0">
                <a:latin typeface="Calibri" panose="020F0502020204030204" pitchFamily="34" charset="0"/>
              </a:rPr>
              <a:t>: </a:t>
            </a:r>
            <a:r>
              <a:rPr lang="fr-FR" sz="2400" kern="0" dirty="0">
                <a:solidFill>
                  <a:srgbClr val="0099FF"/>
                </a:solidFill>
                <a:latin typeface="Calibri" panose="020F0502020204030204" pitchFamily="34" charset="0"/>
              </a:rPr>
              <a:t>optimiser le parcours de soins du patient </a:t>
            </a:r>
            <a:endParaRPr lang="fr-FR" sz="2400" kern="0" dirty="0" smtClean="0">
              <a:solidFill>
                <a:srgbClr val="0099FF"/>
              </a:solidFill>
              <a:latin typeface="Calibri" panose="020F0502020204030204" pitchFamily="34" charset="0"/>
            </a:endParaRPr>
          </a:p>
          <a:p>
            <a:pPr marL="344487" lvl="1" indent="0">
              <a:buNone/>
            </a:pPr>
            <a:r>
              <a:rPr lang="fr-FR" sz="2400" kern="0" dirty="0" smtClean="0">
                <a:latin typeface="Calibri" panose="020F0502020204030204" pitchFamily="34" charset="0"/>
              </a:rPr>
              <a:t>En favorisant le décloisonnement , l </a:t>
            </a:r>
            <a:r>
              <a:rPr lang="fr-FR" sz="2400" kern="0" dirty="0">
                <a:latin typeface="Calibri" panose="020F0502020204030204" pitchFamily="34" charset="0"/>
              </a:rPr>
              <a:t>échange des connaissances théoriques et pratiques entre </a:t>
            </a:r>
            <a:r>
              <a:rPr lang="fr-FR" sz="2400" kern="0" dirty="0" smtClean="0">
                <a:latin typeface="Calibri" panose="020F0502020204030204" pitchFamily="34" charset="0"/>
              </a:rPr>
              <a:t>soignants pour:</a:t>
            </a:r>
          </a:p>
          <a:p>
            <a:pPr marL="344487" lvl="1" indent="0">
              <a:buNone/>
            </a:pPr>
            <a:endParaRPr lang="fr-FR" sz="1800" kern="0" dirty="0">
              <a:latin typeface="Calibri" panose="020F0502020204030204" pitchFamily="34" charset="0"/>
            </a:endParaRPr>
          </a:p>
          <a:p>
            <a:pPr lvl="2">
              <a:buClr>
                <a:srgbClr val="0099FF"/>
              </a:buClr>
              <a:buFont typeface="Wingdings" panose="05000000000000000000" pitchFamily="2" charset="2"/>
              <a:buChar char="Ø"/>
            </a:pPr>
            <a:r>
              <a:rPr lang="fr-FR" sz="2400" kern="0" dirty="0" smtClean="0">
                <a:latin typeface="Calibri" panose="020F0502020204030204" pitchFamily="34" charset="0"/>
              </a:rPr>
              <a:t>Favoriser l</a:t>
            </a:r>
            <a:r>
              <a:rPr lang="fr-FR" sz="2400" kern="0" dirty="0" smtClean="0">
                <a:solidFill>
                  <a:srgbClr val="002060"/>
                </a:solidFill>
                <a:latin typeface="Calibri" panose="020F0502020204030204" pitchFamily="34" charset="0"/>
              </a:rPr>
              <a:t>’</a:t>
            </a:r>
            <a:r>
              <a:rPr lang="fr-FR" sz="2400" kern="0" dirty="0" smtClean="0">
                <a:solidFill>
                  <a:srgbClr val="0099FF"/>
                </a:solidFill>
                <a:latin typeface="Calibri" panose="020F0502020204030204" pitchFamily="34" charset="0"/>
              </a:rPr>
              <a:t>uniformisation</a:t>
            </a:r>
            <a:r>
              <a:rPr lang="fr-FR" sz="2400" kern="0" dirty="0" smtClean="0">
                <a:solidFill>
                  <a:srgbClr val="002060"/>
                </a:solidFill>
                <a:latin typeface="Calibri" panose="020F0502020204030204" pitchFamily="34" charset="0"/>
              </a:rPr>
              <a:t> </a:t>
            </a:r>
            <a:r>
              <a:rPr lang="fr-FR" sz="2400" kern="0" dirty="0" smtClean="0">
                <a:latin typeface="Calibri" panose="020F0502020204030204" pitchFamily="34" charset="0"/>
              </a:rPr>
              <a:t>et l’actualisation des </a:t>
            </a:r>
            <a:r>
              <a:rPr lang="fr-FR" sz="2400" kern="0" dirty="0" smtClean="0">
                <a:solidFill>
                  <a:srgbClr val="0099FF"/>
                </a:solidFill>
                <a:latin typeface="Calibri" panose="020F0502020204030204" pitchFamily="34" charset="0"/>
              </a:rPr>
              <a:t>connaissances</a:t>
            </a:r>
            <a:r>
              <a:rPr lang="fr-FR" sz="2400" kern="0" dirty="0" smtClean="0">
                <a:solidFill>
                  <a:srgbClr val="002060"/>
                </a:solidFill>
                <a:latin typeface="Calibri" panose="020F0502020204030204" pitchFamily="34" charset="0"/>
              </a:rPr>
              <a:t> </a:t>
            </a:r>
            <a:r>
              <a:rPr lang="fr-FR" sz="2400" kern="0" dirty="0" smtClean="0">
                <a:latin typeface="Calibri" panose="020F0502020204030204" pitchFamily="34" charset="0"/>
              </a:rPr>
              <a:t>et des </a:t>
            </a:r>
            <a:r>
              <a:rPr lang="fr-FR" sz="2400" kern="0" dirty="0" smtClean="0">
                <a:solidFill>
                  <a:srgbClr val="0099FF"/>
                </a:solidFill>
                <a:latin typeface="Calibri" panose="020F0502020204030204" pitchFamily="34" charset="0"/>
              </a:rPr>
              <a:t>pratiques</a:t>
            </a:r>
          </a:p>
          <a:p>
            <a:pPr lvl="2">
              <a:buClr>
                <a:srgbClr val="0099FF"/>
              </a:buClr>
              <a:buFont typeface="Wingdings" panose="05000000000000000000" pitchFamily="2" charset="2"/>
              <a:buChar char="Ø"/>
            </a:pPr>
            <a:r>
              <a:rPr lang="fr-FR" sz="2400" kern="0" dirty="0" smtClean="0">
                <a:latin typeface="Calibri" panose="020F0502020204030204" pitchFamily="34" charset="0"/>
              </a:rPr>
              <a:t>Elaborer </a:t>
            </a:r>
            <a:r>
              <a:rPr lang="fr-FR" sz="2400" kern="0" dirty="0">
                <a:latin typeface="Calibri" panose="020F0502020204030204" pitchFamily="34" charset="0"/>
              </a:rPr>
              <a:t>des </a:t>
            </a:r>
            <a:r>
              <a:rPr lang="fr-FR" sz="2400" kern="0" dirty="0">
                <a:solidFill>
                  <a:srgbClr val="0099FF"/>
                </a:solidFill>
                <a:latin typeface="Calibri" panose="020F0502020204030204" pitchFamily="34" charset="0"/>
              </a:rPr>
              <a:t>prescriptions conformes </a:t>
            </a:r>
            <a:r>
              <a:rPr lang="fr-FR" sz="2400" kern="0" dirty="0">
                <a:latin typeface="Calibri" panose="020F0502020204030204" pitchFamily="34" charset="0"/>
              </a:rPr>
              <a:t>et</a:t>
            </a:r>
            <a:r>
              <a:rPr lang="fr-FR" sz="2400" kern="0" dirty="0">
                <a:solidFill>
                  <a:srgbClr val="002060"/>
                </a:solidFill>
                <a:latin typeface="Calibri" panose="020F0502020204030204" pitchFamily="34" charset="0"/>
              </a:rPr>
              <a:t> </a:t>
            </a:r>
            <a:r>
              <a:rPr lang="fr-FR" sz="2400" kern="0" dirty="0" smtClean="0">
                <a:solidFill>
                  <a:srgbClr val="0099FF"/>
                </a:solidFill>
                <a:latin typeface="Calibri" panose="020F0502020204030204" pitchFamily="34" charset="0"/>
              </a:rPr>
              <a:t>adaptées à la clinique</a:t>
            </a:r>
          </a:p>
          <a:p>
            <a:pPr lvl="2">
              <a:buClr>
                <a:srgbClr val="0099FF"/>
              </a:buClr>
              <a:buFont typeface="Wingdings" panose="05000000000000000000" pitchFamily="2" charset="2"/>
              <a:buChar char="Ø"/>
            </a:pPr>
            <a:r>
              <a:rPr lang="fr-FR" sz="2400" kern="0" dirty="0" smtClean="0">
                <a:solidFill>
                  <a:srgbClr val="0099FF"/>
                </a:solidFill>
                <a:latin typeface="Calibri" panose="020F0502020204030204" pitchFamily="34" charset="0"/>
              </a:rPr>
              <a:t>Aider</a:t>
            </a:r>
            <a:r>
              <a:rPr lang="fr-FR" sz="2400" kern="0" dirty="0" smtClean="0">
                <a:solidFill>
                  <a:srgbClr val="002060"/>
                </a:solidFill>
                <a:latin typeface="Calibri" panose="020F0502020204030204" pitchFamily="34" charset="0"/>
              </a:rPr>
              <a:t> </a:t>
            </a:r>
            <a:r>
              <a:rPr lang="fr-FR" sz="2400" kern="0" dirty="0">
                <a:latin typeface="Calibri" panose="020F0502020204030204" pitchFamily="34" charset="0"/>
              </a:rPr>
              <a:t>les acteurs de soins dans le </a:t>
            </a:r>
            <a:r>
              <a:rPr lang="fr-FR" sz="2400" kern="0" dirty="0">
                <a:solidFill>
                  <a:srgbClr val="0099FF"/>
                </a:solidFill>
                <a:latin typeface="Calibri" panose="020F0502020204030204" pitchFamily="34" charset="0"/>
              </a:rPr>
              <a:t>choix des pansements </a:t>
            </a:r>
            <a:r>
              <a:rPr lang="fr-FR" sz="2400" kern="0" dirty="0">
                <a:latin typeface="Calibri" panose="020F0502020204030204" pitchFamily="34" charset="0"/>
              </a:rPr>
              <a:t>et éviter les possibles </a:t>
            </a:r>
            <a:r>
              <a:rPr lang="fr-FR" sz="2400" kern="0" dirty="0" smtClean="0">
                <a:latin typeface="Calibri" panose="020F0502020204030204" pitchFamily="34" charset="0"/>
              </a:rPr>
              <a:t>confusions, (</a:t>
            </a:r>
            <a:r>
              <a:rPr lang="fr-FR" sz="2400" kern="0" dirty="0" err="1" smtClean="0">
                <a:latin typeface="Calibri" panose="020F0502020204030204" pitchFamily="34" charset="0"/>
              </a:rPr>
              <a:t>re</a:t>
            </a:r>
            <a:r>
              <a:rPr lang="fr-FR" sz="2400" kern="0" dirty="0" smtClean="0">
                <a:latin typeface="Calibri" panose="020F0502020204030204" pitchFamily="34" charset="0"/>
              </a:rPr>
              <a:t>) hospitalisation..</a:t>
            </a:r>
          </a:p>
          <a:p>
            <a:pPr lvl="2">
              <a:buClr>
                <a:srgbClr val="0099FF"/>
              </a:buClr>
              <a:buFont typeface="Wingdings" panose="05000000000000000000" pitchFamily="2" charset="2"/>
              <a:buChar char="Ø"/>
            </a:pPr>
            <a:r>
              <a:rPr lang="fr-FR" sz="2400" kern="0" dirty="0" smtClean="0">
                <a:solidFill>
                  <a:srgbClr val="0099FF"/>
                </a:solidFill>
                <a:latin typeface="Calibri" panose="020F0502020204030204" pitchFamily="34" charset="0"/>
              </a:rPr>
              <a:t>Maîtriser</a:t>
            </a:r>
            <a:r>
              <a:rPr lang="fr-FR" sz="2400" kern="0" dirty="0" smtClean="0">
                <a:solidFill>
                  <a:srgbClr val="002060"/>
                </a:solidFill>
                <a:latin typeface="Calibri" panose="020F0502020204030204" pitchFamily="34" charset="0"/>
              </a:rPr>
              <a:t> </a:t>
            </a:r>
            <a:r>
              <a:rPr lang="fr-FR" sz="2400" kern="0" dirty="0">
                <a:latin typeface="Calibri" panose="020F0502020204030204" pitchFamily="34" charset="0"/>
              </a:rPr>
              <a:t>les</a:t>
            </a:r>
            <a:r>
              <a:rPr lang="fr-FR" sz="2400" kern="0" dirty="0">
                <a:solidFill>
                  <a:srgbClr val="002060"/>
                </a:solidFill>
                <a:latin typeface="Calibri" panose="020F0502020204030204" pitchFamily="34" charset="0"/>
              </a:rPr>
              <a:t> </a:t>
            </a:r>
            <a:r>
              <a:rPr lang="fr-FR" sz="2400" kern="0" dirty="0">
                <a:solidFill>
                  <a:srgbClr val="0099FF"/>
                </a:solidFill>
                <a:latin typeface="Calibri" panose="020F0502020204030204" pitchFamily="34" charset="0"/>
              </a:rPr>
              <a:t>dépenses de </a:t>
            </a:r>
            <a:r>
              <a:rPr lang="fr-FR" sz="2400" kern="0" dirty="0" smtClean="0">
                <a:solidFill>
                  <a:srgbClr val="0099FF"/>
                </a:solidFill>
                <a:latin typeface="Calibri" panose="020F0502020204030204" pitchFamily="34" charset="0"/>
              </a:rPr>
              <a:t>santé</a:t>
            </a:r>
          </a:p>
          <a:p>
            <a:pPr lvl="2"/>
            <a:endParaRPr lang="fr-FR" sz="1800" kern="0" dirty="0">
              <a:solidFill>
                <a:srgbClr val="002060"/>
              </a:solidFill>
              <a:latin typeface="Calibri" panose="020F0502020204030204" pitchFamily="34" charset="0"/>
            </a:endParaRPr>
          </a:p>
          <a:p>
            <a:pPr lvl="2"/>
            <a:endParaRPr lang="fr-FR" sz="1800" kern="0" dirty="0">
              <a:solidFill>
                <a:srgbClr val="002060"/>
              </a:solidFill>
              <a:latin typeface="Calibri" panose="020F0502020204030204" pitchFamily="34" charset="0"/>
            </a:endParaRPr>
          </a:p>
          <a:p>
            <a:pPr marL="344487" lvl="1" indent="0">
              <a:buNone/>
            </a:pPr>
            <a:endParaRPr lang="fr-FR" sz="1800" kern="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498851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7301"/>
            <a:ext cx="7543800" cy="647328"/>
          </a:xfrm>
        </p:spPr>
        <p:txBody>
          <a:bodyPr/>
          <a:lstStyle/>
          <a:p>
            <a:r>
              <a:rPr lang="fr-FR" sz="3600" dirty="0" smtClean="0">
                <a:solidFill>
                  <a:srgbClr val="002060"/>
                </a:solidFill>
                <a:latin typeface="Calibri" panose="020F0502020204030204" pitchFamily="34" charset="0"/>
                <a:cs typeface="Calibri" panose="020F0502020204030204" pitchFamily="34" charset="0"/>
              </a:rPr>
              <a:t>Rappel des classes de  pansements</a:t>
            </a:r>
            <a:endParaRPr lang="fr-FR" sz="3600" dirty="0">
              <a:solidFill>
                <a:srgbClr val="002060"/>
              </a:solidFill>
              <a:latin typeface="Calibri" panose="020F0502020204030204" pitchFamily="34" charset="0"/>
              <a:cs typeface="Calibri" panose="020F050202020403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066693472"/>
              </p:ext>
            </p:extLst>
          </p:nvPr>
        </p:nvGraphicFramePr>
        <p:xfrm>
          <a:off x="760525" y="2348880"/>
          <a:ext cx="7157456" cy="4371160"/>
        </p:xfrm>
        <a:graphic>
          <a:graphicData uri="http://schemas.openxmlformats.org/drawingml/2006/table">
            <a:tbl>
              <a:tblPr firstRow="1" bandRow="1">
                <a:tableStyleId>{35758FB7-9AC5-4552-8A53-C91805E547FA}</a:tableStyleId>
              </a:tblPr>
              <a:tblGrid>
                <a:gridCol w="3578728">
                  <a:extLst>
                    <a:ext uri="{9D8B030D-6E8A-4147-A177-3AD203B41FA5}">
                      <a16:colId xmlns:a16="http://schemas.microsoft.com/office/drawing/2014/main" xmlns="" val="20000"/>
                    </a:ext>
                  </a:extLst>
                </a:gridCol>
                <a:gridCol w="3578728">
                  <a:extLst>
                    <a:ext uri="{9D8B030D-6E8A-4147-A177-3AD203B41FA5}">
                      <a16:colId xmlns:a16="http://schemas.microsoft.com/office/drawing/2014/main" xmlns="" val="20001"/>
                    </a:ext>
                  </a:extLst>
                </a:gridCol>
              </a:tblGrid>
              <a:tr h="958983">
                <a:tc>
                  <a:txBody>
                    <a:bodyPr/>
                    <a:lstStyle/>
                    <a:p>
                      <a:pPr algn="ctr"/>
                      <a:r>
                        <a:rPr lang="fr-FR" dirty="0" smtClean="0">
                          <a:solidFill>
                            <a:schemeClr val="accent3"/>
                          </a:solidFill>
                        </a:rPr>
                        <a:t>TISSU NÉCROSÉ</a:t>
                      </a:r>
                    </a:p>
                  </a:txBody>
                  <a:tcPr anchor="ctr">
                    <a:solidFill>
                      <a:schemeClr val="tx1">
                        <a:lumMod val="65000"/>
                        <a:lumOff val="35000"/>
                      </a:schemeClr>
                    </a:solidFill>
                  </a:tcPr>
                </a:tc>
                <a:tc>
                  <a:txBody>
                    <a:bodyPr/>
                    <a:lstStyle/>
                    <a:p>
                      <a:pPr marL="285750" indent="-285750">
                        <a:buFont typeface="Arial"/>
                        <a:buChar char="•"/>
                      </a:pPr>
                      <a:r>
                        <a:rPr lang="fr-FR" b="0" dirty="0" smtClean="0">
                          <a:solidFill>
                            <a:schemeClr val="accent3"/>
                          </a:solidFill>
                        </a:rPr>
                        <a:t>Débridement de la nécrose et/ou de la fibrine</a:t>
                      </a:r>
                      <a:endParaRPr lang="fr-FR" b="0" dirty="0">
                        <a:solidFill>
                          <a:schemeClr val="accent3"/>
                        </a:solidFill>
                      </a:endParaRPr>
                    </a:p>
                  </a:txBody>
                  <a:tcPr anchor="ctr">
                    <a:solidFill>
                      <a:schemeClr val="tx1">
                        <a:lumMod val="65000"/>
                        <a:lumOff val="35000"/>
                      </a:schemeClr>
                    </a:solidFill>
                  </a:tcPr>
                </a:tc>
                <a:extLst>
                  <a:ext uri="{0D108BD9-81ED-4DB2-BD59-A6C34878D82A}">
                    <a16:rowId xmlns:a16="http://schemas.microsoft.com/office/drawing/2014/main" xmlns="" val="10000"/>
                  </a:ext>
                </a:extLst>
              </a:tr>
              <a:tr h="1358574">
                <a:tc>
                  <a:txBody>
                    <a:bodyPr/>
                    <a:lstStyle/>
                    <a:p>
                      <a:pPr algn="ctr"/>
                      <a:r>
                        <a:rPr lang="fr-FR" sz="1800" b="1" dirty="0" smtClean="0">
                          <a:solidFill>
                            <a:schemeClr val="tx1"/>
                          </a:solidFill>
                        </a:rPr>
                        <a:t>INFECTION</a:t>
                      </a:r>
                    </a:p>
                    <a:p>
                      <a:endParaRPr lang="fr-FR" sz="1800" b="1" dirty="0">
                        <a:solidFill>
                          <a:schemeClr val="tx1"/>
                        </a:solidFill>
                      </a:endParaRPr>
                    </a:p>
                  </a:txBody>
                  <a:tcPr anchor="ctr">
                    <a:solidFill>
                      <a:srgbClr val="008080">
                        <a:alpha val="40000"/>
                      </a:srgbClr>
                    </a:solidFill>
                  </a:tcPr>
                </a:tc>
                <a:tc>
                  <a:txBody>
                    <a:bodyPr/>
                    <a:lstStyle/>
                    <a:p>
                      <a:pPr marL="285750" indent="-285750">
                        <a:buFont typeface="Arial"/>
                        <a:buChar char="•"/>
                      </a:pPr>
                      <a:r>
                        <a:rPr lang="fr-FR" sz="1800" baseline="0" dirty="0" smtClean="0">
                          <a:solidFill>
                            <a:schemeClr val="tx1"/>
                          </a:solidFill>
                        </a:rPr>
                        <a:t>Contrôle de la charge bactérienne</a:t>
                      </a:r>
                    </a:p>
                    <a:p>
                      <a:pPr marL="285750" indent="-285750">
                        <a:buFont typeface="Arial"/>
                        <a:buChar char="•"/>
                      </a:pPr>
                      <a:r>
                        <a:rPr lang="fr-FR" sz="1800" baseline="0" dirty="0" smtClean="0">
                          <a:solidFill>
                            <a:schemeClr val="tx1"/>
                          </a:solidFill>
                        </a:rPr>
                        <a:t>Contrôle de l’inflammation</a:t>
                      </a:r>
                      <a:endParaRPr lang="fr-FR" sz="1800" dirty="0">
                        <a:solidFill>
                          <a:schemeClr val="tx1"/>
                        </a:solidFill>
                      </a:endParaRPr>
                    </a:p>
                  </a:txBody>
                  <a:tcPr anchor="ctr">
                    <a:solidFill>
                      <a:srgbClr val="008080">
                        <a:alpha val="40000"/>
                      </a:srgbClr>
                    </a:solidFill>
                  </a:tcPr>
                </a:tc>
                <a:extLst>
                  <a:ext uri="{0D108BD9-81ED-4DB2-BD59-A6C34878D82A}">
                    <a16:rowId xmlns:a16="http://schemas.microsoft.com/office/drawing/2014/main" xmlns="" val="10001"/>
                  </a:ext>
                </a:extLst>
              </a:tr>
              <a:tr h="1014693">
                <a:tc>
                  <a:txBody>
                    <a:bodyPr/>
                    <a:lstStyle/>
                    <a:p>
                      <a:pPr algn="ctr"/>
                      <a:r>
                        <a:rPr lang="fr-FR" sz="1800" b="1" dirty="0" smtClean="0">
                          <a:solidFill>
                            <a:schemeClr val="tx1"/>
                          </a:solidFill>
                        </a:rPr>
                        <a:t>MILIEU HUMIDE</a:t>
                      </a:r>
                      <a:endParaRPr lang="fr-FR" sz="1800" b="1" dirty="0">
                        <a:solidFill>
                          <a:schemeClr val="tx1"/>
                        </a:solidFill>
                      </a:endParaRPr>
                    </a:p>
                  </a:txBody>
                  <a:tcPr anchor="ctr">
                    <a:solidFill>
                      <a:srgbClr val="9999FF"/>
                    </a:solidFill>
                  </a:tcPr>
                </a:tc>
                <a:tc>
                  <a:txBody>
                    <a:bodyPr/>
                    <a:lstStyle/>
                    <a:p>
                      <a:pPr marL="285750" indent="-285750">
                        <a:buFont typeface="Arial"/>
                        <a:buChar char="•"/>
                      </a:pPr>
                      <a:endParaRPr lang="fr-FR" sz="1800" dirty="0" smtClean="0">
                        <a:solidFill>
                          <a:schemeClr val="tx1"/>
                        </a:solidFill>
                      </a:endParaRPr>
                    </a:p>
                    <a:p>
                      <a:pPr marL="285750" indent="-285750">
                        <a:buFont typeface="Arial"/>
                        <a:buChar char="•"/>
                      </a:pPr>
                      <a:r>
                        <a:rPr lang="fr-FR" sz="1800" dirty="0" smtClean="0">
                          <a:solidFill>
                            <a:schemeClr val="tx1"/>
                          </a:solidFill>
                        </a:rPr>
                        <a:t>Gestion d</a:t>
                      </a:r>
                      <a:r>
                        <a:rPr lang="fr-FR" sz="1800" baseline="0" dirty="0" smtClean="0">
                          <a:solidFill>
                            <a:schemeClr val="tx1"/>
                          </a:solidFill>
                        </a:rPr>
                        <a:t>es</a:t>
                      </a:r>
                      <a:r>
                        <a:rPr lang="fr-FR" sz="1800" dirty="0" smtClean="0">
                          <a:solidFill>
                            <a:schemeClr val="tx1"/>
                          </a:solidFill>
                        </a:rPr>
                        <a:t> exsudats</a:t>
                      </a:r>
                    </a:p>
                    <a:p>
                      <a:pPr marL="285750" indent="-285750">
                        <a:buFont typeface="Arial"/>
                        <a:buChar char="•"/>
                      </a:pPr>
                      <a:endParaRPr lang="fr-FR" sz="1800" dirty="0">
                        <a:solidFill>
                          <a:schemeClr val="tx1"/>
                        </a:solidFill>
                      </a:endParaRPr>
                    </a:p>
                  </a:txBody>
                  <a:tcPr anchor="ctr">
                    <a:solidFill>
                      <a:srgbClr val="9999FF"/>
                    </a:solidFill>
                  </a:tcPr>
                </a:tc>
                <a:extLst>
                  <a:ext uri="{0D108BD9-81ED-4DB2-BD59-A6C34878D82A}">
                    <a16:rowId xmlns:a16="http://schemas.microsoft.com/office/drawing/2014/main" xmlns="" val="10002"/>
                  </a:ext>
                </a:extLst>
              </a:tr>
              <a:tr h="1038910">
                <a:tc>
                  <a:txBody>
                    <a:bodyPr/>
                    <a:lstStyle/>
                    <a:p>
                      <a:pPr algn="ctr"/>
                      <a:r>
                        <a:rPr lang="fr-FR" sz="1800" b="1" dirty="0" smtClean="0">
                          <a:solidFill>
                            <a:schemeClr val="tx1"/>
                          </a:solidFill>
                        </a:rPr>
                        <a:t>EPIDERMISATION</a:t>
                      </a:r>
                      <a:endParaRPr lang="fr-FR" sz="1800" b="1" dirty="0">
                        <a:solidFill>
                          <a:schemeClr val="tx1"/>
                        </a:solidFill>
                      </a:endParaRPr>
                    </a:p>
                  </a:txBody>
                  <a:tcPr anchor="ctr">
                    <a:solidFill>
                      <a:srgbClr val="FF99CC"/>
                    </a:solidFill>
                  </a:tcPr>
                </a:tc>
                <a:tc>
                  <a:txBody>
                    <a:bodyPr/>
                    <a:lstStyle/>
                    <a:p>
                      <a:pPr marL="285750" indent="-285750">
                        <a:buFont typeface="Arial"/>
                        <a:buChar char="•"/>
                      </a:pPr>
                      <a:r>
                        <a:rPr lang="fr-FR" sz="1800" dirty="0" smtClean="0">
                          <a:solidFill>
                            <a:schemeClr val="tx1"/>
                          </a:solidFill>
                        </a:rPr>
                        <a:t>Obtention de berges saines,</a:t>
                      </a:r>
                    </a:p>
                    <a:p>
                      <a:pPr marL="285750" indent="-285750">
                        <a:buFont typeface="Arial"/>
                        <a:buChar char="•"/>
                      </a:pPr>
                      <a:r>
                        <a:rPr lang="fr-FR" sz="1800" dirty="0" smtClean="0">
                          <a:solidFill>
                            <a:schemeClr val="tx1"/>
                          </a:solidFill>
                        </a:rPr>
                        <a:t>Progression</a:t>
                      </a:r>
                      <a:r>
                        <a:rPr lang="fr-FR" sz="1800" baseline="0" dirty="0" smtClean="0">
                          <a:solidFill>
                            <a:schemeClr val="tx1"/>
                          </a:solidFill>
                        </a:rPr>
                        <a:t> vers la cicatrisation</a:t>
                      </a:r>
                      <a:endParaRPr lang="fr-FR" sz="1800" dirty="0">
                        <a:solidFill>
                          <a:schemeClr val="tx1"/>
                        </a:solidFill>
                      </a:endParaRPr>
                    </a:p>
                  </a:txBody>
                  <a:tcPr anchor="ctr">
                    <a:solidFill>
                      <a:srgbClr val="FF99CC"/>
                    </a:solidFill>
                  </a:tcPr>
                </a:tc>
                <a:extLst>
                  <a:ext uri="{0D108BD9-81ED-4DB2-BD59-A6C34878D82A}">
                    <a16:rowId xmlns:a16="http://schemas.microsoft.com/office/drawing/2014/main" xmlns="" val="10003"/>
                  </a:ext>
                </a:extLst>
              </a:tr>
            </a:tbl>
          </a:graphicData>
        </a:graphic>
      </p:graphicFrame>
      <p:sp>
        <p:nvSpPr>
          <p:cNvPr id="4" name="Titre 1"/>
          <p:cNvSpPr txBox="1">
            <a:spLocks/>
          </p:cNvSpPr>
          <p:nvPr/>
        </p:nvSpPr>
        <p:spPr bwMode="auto">
          <a:xfrm>
            <a:off x="467544" y="98072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lgn="ctr">
              <a:defRPr/>
            </a:pPr>
            <a:r>
              <a:rPr lang="fr-FR" sz="3000" u="sng" kern="0" dirty="0" smtClean="0">
                <a:solidFill>
                  <a:schemeClr val="tx2">
                    <a:lumMod val="75000"/>
                  </a:schemeClr>
                </a:solidFill>
                <a:latin typeface="Calibri" panose="020F0502020204030204" pitchFamily="34" charset="0"/>
                <a:cs typeface="Calibri" panose="020F0502020204030204" pitchFamily="34" charset="0"/>
              </a:rPr>
              <a:t>CONCEPT</a:t>
            </a:r>
            <a:r>
              <a:rPr lang="fr-FR" sz="3000" u="sng" kern="0" dirty="0" smtClean="0">
                <a:solidFill>
                  <a:schemeClr val="tx1">
                    <a:lumMod val="95000"/>
                    <a:lumOff val="5000"/>
                  </a:schemeClr>
                </a:solidFill>
                <a:latin typeface="Calibri" panose="020F0502020204030204" pitchFamily="34" charset="0"/>
                <a:cs typeface="Calibri" panose="020F0502020204030204" pitchFamily="34" charset="0"/>
              </a:rPr>
              <a:t>  </a:t>
            </a:r>
            <a:r>
              <a:rPr lang="fr-FR" sz="3000" u="sng" kern="0" dirty="0" smtClean="0">
                <a:solidFill>
                  <a:schemeClr val="tx1"/>
                </a:solidFill>
                <a:latin typeface="Calibri" panose="020F0502020204030204" pitchFamily="34" charset="0"/>
                <a:cs typeface="Calibri" panose="020F0502020204030204" pitchFamily="34" charset="0"/>
              </a:rPr>
              <a:t>T.</a:t>
            </a:r>
            <a:r>
              <a:rPr lang="fr-FR" sz="3000" u="sng" kern="0" dirty="0" smtClean="0">
                <a:solidFill>
                  <a:srgbClr val="009999"/>
                </a:solidFill>
                <a:latin typeface="Calibri" panose="020F0502020204030204" pitchFamily="34" charset="0"/>
                <a:cs typeface="Calibri" panose="020F0502020204030204" pitchFamily="34" charset="0"/>
              </a:rPr>
              <a:t>I.</a:t>
            </a:r>
            <a:r>
              <a:rPr lang="fr-FR" sz="3000" u="sng" kern="0" dirty="0" smtClean="0">
                <a:solidFill>
                  <a:schemeClr val="tx2">
                    <a:lumMod val="60000"/>
                    <a:lumOff val="40000"/>
                  </a:schemeClr>
                </a:solidFill>
                <a:latin typeface="Calibri" panose="020F0502020204030204" pitchFamily="34" charset="0"/>
                <a:cs typeface="Calibri" panose="020F0502020204030204" pitchFamily="34" charset="0"/>
              </a:rPr>
              <a:t>M</a:t>
            </a:r>
            <a:r>
              <a:rPr lang="fr-FR" sz="3000" u="sng" kern="0" dirty="0" smtClean="0">
                <a:solidFill>
                  <a:srgbClr val="330066"/>
                </a:solidFill>
                <a:latin typeface="Calibri" panose="020F0502020204030204" pitchFamily="34" charset="0"/>
                <a:cs typeface="Calibri" panose="020F0502020204030204" pitchFamily="34" charset="0"/>
              </a:rPr>
              <a:t>.</a:t>
            </a:r>
            <a:r>
              <a:rPr lang="fr-FR" sz="3000" u="sng" kern="0" dirty="0" smtClean="0">
                <a:solidFill>
                  <a:srgbClr val="FF6699"/>
                </a:solidFill>
                <a:latin typeface="Calibri" panose="020F0502020204030204" pitchFamily="34" charset="0"/>
                <a:cs typeface="Calibri" panose="020F0502020204030204" pitchFamily="34" charset="0"/>
              </a:rPr>
              <a:t>E</a:t>
            </a:r>
            <a:r>
              <a:rPr lang="fr-FR" sz="3000" u="sng" kern="0" dirty="0" smtClean="0">
                <a:solidFill>
                  <a:schemeClr val="tx1">
                    <a:lumMod val="95000"/>
                    <a:lumOff val="5000"/>
                  </a:schemeClr>
                </a:solidFill>
                <a:latin typeface="Calibri" panose="020F0502020204030204" pitchFamily="34" charset="0"/>
                <a:cs typeface="Calibri" panose="020F0502020204030204" pitchFamily="34" charset="0"/>
              </a:rPr>
              <a:t> </a:t>
            </a:r>
            <a:r>
              <a:rPr lang="fr-FR" sz="3200" u="sng" kern="0" dirty="0" smtClean="0">
                <a:solidFill>
                  <a:srgbClr val="0000FF"/>
                </a:solidFill>
              </a:rPr>
              <a:t/>
            </a:r>
            <a:br>
              <a:rPr lang="fr-FR" sz="3200" u="sng" kern="0" dirty="0" smtClean="0">
                <a:solidFill>
                  <a:srgbClr val="0000FF"/>
                </a:solidFill>
              </a:rPr>
            </a:br>
            <a:r>
              <a:rPr lang="fr-FR" sz="1400" i="1" u="sng" kern="0" dirty="0" smtClean="0">
                <a:solidFill>
                  <a:schemeClr val="accent2">
                    <a:lumMod val="75000"/>
                  </a:schemeClr>
                </a:solidFill>
                <a:latin typeface="Calibri" panose="020F0502020204030204" pitchFamily="34" charset="0"/>
                <a:cs typeface="Calibri" panose="020F0502020204030204" pitchFamily="34" charset="0"/>
              </a:rPr>
              <a:t>(</a:t>
            </a:r>
            <a:r>
              <a:rPr lang="fr-FR" sz="1400" i="1" u="sng" kern="0" dirty="0" smtClean="0">
                <a:solidFill>
                  <a:schemeClr val="accent2">
                    <a:lumMod val="75000"/>
                  </a:schemeClr>
                </a:solidFill>
                <a:latin typeface="Calibri" panose="020F0502020204030204" pitchFamily="34" charset="0"/>
                <a:ea typeface="MS PGothic" charset="0"/>
                <a:cs typeface="Calibri" panose="020F0502020204030204" pitchFamily="34" charset="0"/>
              </a:rPr>
              <a:t>FALANGA V professeur dermatologie à Boston- 2000)</a:t>
            </a:r>
            <a:endParaRPr lang="fr-FR" sz="1800" i="1" kern="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350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4"/>
          <p:cNvSpPr>
            <a:spLocks noGrp="1"/>
          </p:cNvSpPr>
          <p:nvPr>
            <p:ph type="title"/>
          </p:nvPr>
        </p:nvSpPr>
        <p:spPr>
          <a:xfrm>
            <a:off x="437939" y="5045894"/>
            <a:ext cx="8277975" cy="432048"/>
          </a:xfrm>
        </p:spPr>
        <p:txBody>
          <a:bodyPr/>
          <a:lstStyle/>
          <a:p>
            <a:pPr eaLnBrk="1" hangingPunct="1">
              <a:buFont typeface="Wingdings" panose="05000000000000000000" pitchFamily="2" charset="2"/>
              <a:buNone/>
            </a:pPr>
            <a:r>
              <a:rPr lang="fr-FR" altLang="fr-FR" sz="2200" b="0" dirty="0" smtClean="0">
                <a:solidFill>
                  <a:srgbClr val="FF0000"/>
                </a:solidFill>
                <a:latin typeface="Calibri" panose="020F0502020204030204" pitchFamily="34" charset="0"/>
              </a:rPr>
              <a:t/>
            </a:r>
            <a:br>
              <a:rPr lang="fr-FR" altLang="fr-FR" sz="2200" b="0" dirty="0" smtClean="0">
                <a:solidFill>
                  <a:srgbClr val="FF0000"/>
                </a:solidFill>
                <a:latin typeface="Calibri" panose="020F0502020204030204" pitchFamily="34" charset="0"/>
              </a:rPr>
            </a:br>
            <a:r>
              <a:rPr lang="fr-FR" altLang="fr-FR" sz="1800" b="0" dirty="0" smtClean="0">
                <a:solidFill>
                  <a:schemeClr val="tx1"/>
                </a:solidFill>
                <a:latin typeface="Calibri" panose="020F0502020204030204" pitchFamily="34" charset="0"/>
              </a:rPr>
              <a:t>Nécessité d’un pansement secondaire : film transparent ou </a:t>
            </a:r>
            <a:r>
              <a:rPr lang="fr-FR" altLang="fr-FR" sz="1800" b="0" dirty="0" err="1" smtClean="0">
                <a:solidFill>
                  <a:schemeClr val="tx1"/>
                </a:solidFill>
                <a:latin typeface="Calibri" panose="020F0502020204030204" pitchFamily="34" charset="0"/>
              </a:rPr>
              <a:t>hydrocolloïde</a:t>
            </a:r>
            <a:r>
              <a:rPr lang="fr-FR" altLang="fr-FR" sz="1800" b="0" dirty="0" smtClean="0">
                <a:solidFill>
                  <a:schemeClr val="tx1"/>
                </a:solidFill>
                <a:latin typeface="Calibri" panose="020F0502020204030204" pitchFamily="34" charset="0"/>
              </a:rPr>
              <a:t> mince </a:t>
            </a:r>
            <a:endParaRPr lang="fr-FR" altLang="fr-FR" sz="2000" b="0" dirty="0" smtClean="0">
              <a:solidFill>
                <a:schemeClr val="tx1"/>
              </a:solidFill>
              <a:latin typeface="Calibri" panose="020F0502020204030204"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4035383112"/>
              </p:ext>
            </p:extLst>
          </p:nvPr>
        </p:nvGraphicFramePr>
        <p:xfrm>
          <a:off x="251520" y="1556792"/>
          <a:ext cx="7476454" cy="34891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E244C3-902B-4955-99D3-FB709E25DFD7}" type="slidenum">
              <a:rPr lang="fr-FR" altLang="fr-FR" smtClean="0"/>
              <a:pPr/>
              <a:t>18</a:t>
            </a:fld>
            <a:endParaRPr lang="fr-FR" altLang="fr-FR" smtClean="0"/>
          </a:p>
        </p:txBody>
      </p:sp>
      <p:sp>
        <p:nvSpPr>
          <p:cNvPr id="5" name="Titre 5"/>
          <p:cNvSpPr txBox="1">
            <a:spLocks/>
          </p:cNvSpPr>
          <p:nvPr/>
        </p:nvSpPr>
        <p:spPr bwMode="auto">
          <a:xfrm>
            <a:off x="2843807" y="243322"/>
            <a:ext cx="4182355" cy="77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pPr>
              <a:defRPr/>
            </a:pPr>
            <a:r>
              <a:rPr lang="fr-FR" sz="3000" b="0" u="sng" dirty="0" smtClean="0">
                <a:solidFill>
                  <a:schemeClr val="tx1"/>
                </a:solidFill>
                <a:latin typeface="Calibri" panose="020F0502020204030204" pitchFamily="34" charset="0"/>
              </a:rPr>
              <a:t>LES HYDROGELS</a:t>
            </a:r>
            <a:endParaRPr lang="fr-FR" sz="3000" b="0" u="sng" dirty="0">
              <a:solidFill>
                <a:schemeClr val="tx1"/>
              </a:solidFill>
              <a:latin typeface="Calibri" panose="020F0502020204030204" pitchFamily="34" charset="0"/>
            </a:endParaRPr>
          </a:p>
        </p:txBody>
      </p:sp>
      <p:sp>
        <p:nvSpPr>
          <p:cNvPr id="6" name="Espace réservé du texte 7"/>
          <p:cNvSpPr txBox="1">
            <a:spLocks/>
          </p:cNvSpPr>
          <p:nvPr/>
        </p:nvSpPr>
        <p:spPr>
          <a:xfrm>
            <a:off x="611051" y="5784548"/>
            <a:ext cx="2970349" cy="921052"/>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defRPr/>
            </a:pPr>
            <a:r>
              <a:rPr lang="fr-FR" sz="1400" dirty="0" err="1" smtClean="0">
                <a:latin typeface="Calibri" panose="020F0502020204030204" pitchFamily="34" charset="0"/>
              </a:rPr>
              <a:t>Purilon</a:t>
            </a:r>
            <a:r>
              <a:rPr lang="fr-FR" sz="1400" baseline="30000" dirty="0" smtClean="0">
                <a:latin typeface="Calibri" panose="020F0502020204030204" pitchFamily="34" charset="0"/>
              </a:rPr>
              <a:t>®</a:t>
            </a:r>
            <a:r>
              <a:rPr lang="fr-FR" sz="1400" dirty="0" smtClean="0">
                <a:latin typeface="Calibri" panose="020F0502020204030204" pitchFamily="34" charset="0"/>
              </a:rPr>
              <a:t> – </a:t>
            </a:r>
            <a:r>
              <a:rPr lang="fr-FR" sz="1400" dirty="0" err="1" smtClean="0">
                <a:latin typeface="Calibri" panose="020F0502020204030204" pitchFamily="34" charset="0"/>
              </a:rPr>
              <a:t>Coloplast</a:t>
            </a:r>
            <a:endParaRPr lang="fr-FR" sz="1400" dirty="0" smtClean="0">
              <a:latin typeface="Calibri" panose="020F0502020204030204" pitchFamily="34" charset="0"/>
            </a:endParaRPr>
          </a:p>
          <a:p>
            <a:pPr marL="0" indent="0">
              <a:buClrTx/>
              <a:buNone/>
              <a:defRPr/>
            </a:pPr>
            <a:r>
              <a:rPr lang="fr-FR" sz="1400" dirty="0" err="1" smtClean="0">
                <a:latin typeface="Calibri" panose="020F0502020204030204" pitchFamily="34" charset="0"/>
              </a:rPr>
              <a:t>Urgo</a:t>
            </a:r>
            <a:r>
              <a:rPr lang="fr-FR" sz="1400" baseline="30000" dirty="0" smtClean="0">
                <a:latin typeface="Calibri" panose="020F0502020204030204" pitchFamily="34" charset="0"/>
              </a:rPr>
              <a:t>®</a:t>
            </a:r>
            <a:r>
              <a:rPr lang="fr-FR" sz="1400" dirty="0" smtClean="0">
                <a:latin typeface="Calibri" panose="020F0502020204030204" pitchFamily="34" charset="0"/>
              </a:rPr>
              <a:t> hydrogel – </a:t>
            </a:r>
            <a:r>
              <a:rPr lang="fr-FR" sz="1400" dirty="0" err="1" smtClean="0">
                <a:latin typeface="Calibri" panose="020F0502020204030204" pitchFamily="34" charset="0"/>
              </a:rPr>
              <a:t>Urgo</a:t>
            </a:r>
            <a:endParaRPr lang="fr-FR" sz="1400" dirty="0" smtClean="0">
              <a:latin typeface="Calibri" panose="020F0502020204030204" pitchFamily="34" charset="0"/>
            </a:endParaRPr>
          </a:p>
          <a:p>
            <a:pPr marL="0" indent="0">
              <a:buClrTx/>
              <a:buNone/>
              <a:defRPr/>
            </a:pPr>
            <a:r>
              <a:rPr lang="fr-FR" sz="1400" dirty="0" err="1" smtClean="0">
                <a:latin typeface="Calibri" panose="020F0502020204030204" pitchFamily="34" charset="0"/>
              </a:rPr>
              <a:t>Duoderm</a:t>
            </a:r>
            <a:r>
              <a:rPr lang="fr-FR" sz="1400" baseline="30000" dirty="0" smtClean="0">
                <a:latin typeface="Calibri" panose="020F0502020204030204" pitchFamily="34" charset="0"/>
              </a:rPr>
              <a:t>®</a:t>
            </a:r>
            <a:r>
              <a:rPr lang="fr-FR" sz="1400" dirty="0" smtClean="0">
                <a:latin typeface="Calibri" panose="020F0502020204030204" pitchFamily="34" charset="0"/>
              </a:rPr>
              <a:t> hydrogel – </a:t>
            </a:r>
            <a:r>
              <a:rPr lang="fr-FR" sz="1400" dirty="0" err="1" smtClean="0">
                <a:latin typeface="Calibri" panose="020F0502020204030204" pitchFamily="34" charset="0"/>
              </a:rPr>
              <a:t>Convatec</a:t>
            </a:r>
            <a:endParaRPr lang="fr-FR" sz="1400" dirty="0" smtClean="0">
              <a:latin typeface="Calibri" panose="020F0502020204030204" pitchFamily="34" charset="0"/>
            </a:endParaRPr>
          </a:p>
          <a:p>
            <a:pPr marL="0" indent="0">
              <a:buClrTx/>
              <a:buNone/>
              <a:defRPr/>
            </a:pPr>
            <a:r>
              <a:rPr lang="fr-FR" sz="1400" dirty="0" smtClean="0">
                <a:latin typeface="Calibri" panose="020F0502020204030204" pitchFamily="34" charset="0"/>
              </a:rPr>
              <a:t>Intrasite</a:t>
            </a:r>
            <a:r>
              <a:rPr lang="fr-FR" sz="1400" baseline="30000" dirty="0" smtClean="0">
                <a:latin typeface="Calibri" panose="020F0502020204030204" pitchFamily="34" charset="0"/>
              </a:rPr>
              <a:t>®</a:t>
            </a:r>
            <a:r>
              <a:rPr lang="fr-FR" sz="1400" dirty="0" smtClean="0">
                <a:latin typeface="Calibri" panose="020F0502020204030204" pitchFamily="34" charset="0"/>
              </a:rPr>
              <a:t> gel </a:t>
            </a:r>
            <a:r>
              <a:rPr lang="fr-FR" sz="1400" dirty="0">
                <a:latin typeface="Calibri" panose="020F0502020204030204" pitchFamily="34" charset="0"/>
              </a:rPr>
              <a:t>– </a:t>
            </a:r>
            <a:r>
              <a:rPr lang="fr-FR" sz="1400" dirty="0" smtClean="0">
                <a:latin typeface="Calibri" panose="020F0502020204030204" pitchFamily="34" charset="0"/>
              </a:rPr>
              <a:t> Smith et </a:t>
            </a:r>
            <a:r>
              <a:rPr lang="fr-FR" sz="1400" dirty="0" err="1" smtClean="0">
                <a:latin typeface="Calibri" panose="020F0502020204030204" pitchFamily="34" charset="0"/>
              </a:rPr>
              <a:t>Nephew</a:t>
            </a:r>
            <a:endParaRPr lang="fr-FR" sz="1400" dirty="0" smtClean="0">
              <a:latin typeface="Calibri" panose="020F0502020204030204" pitchFamily="34" charset="0"/>
            </a:endParaRPr>
          </a:p>
        </p:txBody>
      </p:sp>
      <p:pic>
        <p:nvPicPr>
          <p:cNvPr id="8" name="Picture 2" descr="DSC00179"/>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251520" y="260648"/>
            <a:ext cx="1412699" cy="9808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 8" descr="hydrotac.jpg"/>
          <p:cNvPicPr>
            <a:picLocks noChangeAspect="1"/>
          </p:cNvPicPr>
          <p:nvPr/>
        </p:nvPicPr>
        <p:blipFill>
          <a:blip r:embed="rId8" cstate="print"/>
          <a:stretch>
            <a:fillRect/>
          </a:stretch>
        </p:blipFill>
        <p:spPr>
          <a:xfrm>
            <a:off x="6835846" y="257292"/>
            <a:ext cx="784154" cy="784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Espace réservé du texte 7"/>
          <p:cNvSpPr txBox="1">
            <a:spLocks/>
          </p:cNvSpPr>
          <p:nvPr/>
        </p:nvSpPr>
        <p:spPr>
          <a:xfrm>
            <a:off x="4427984" y="5816352"/>
            <a:ext cx="3770939" cy="737552"/>
          </a:xfrm>
          <a:prstGeom prst="rect">
            <a:avLst/>
          </a:prstGeom>
        </p:spPr>
        <p:txBody>
          <a:bodyPr>
            <a:no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defRPr/>
            </a:pPr>
            <a:r>
              <a:rPr lang="fr-FR" sz="1400" dirty="0" err="1" smtClean="0">
                <a:latin typeface="Calibri" panose="020F0502020204030204" pitchFamily="34" charset="0"/>
              </a:rPr>
              <a:t>Suprasorb</a:t>
            </a:r>
            <a:r>
              <a:rPr lang="fr-FR" sz="1400" baseline="30000" dirty="0" smtClean="0">
                <a:latin typeface="Calibri" panose="020F0502020204030204" pitchFamily="34" charset="0"/>
              </a:rPr>
              <a:t>®</a:t>
            </a:r>
            <a:r>
              <a:rPr lang="fr-FR" sz="1400" dirty="0" smtClean="0">
                <a:latin typeface="Calibri" panose="020F0502020204030204" pitchFamily="34" charset="0"/>
              </a:rPr>
              <a:t> G </a:t>
            </a:r>
            <a:r>
              <a:rPr lang="fr-FR" sz="1400" dirty="0">
                <a:latin typeface="Calibri" panose="020F0502020204030204" pitchFamily="34" charset="0"/>
              </a:rPr>
              <a:t>– </a:t>
            </a:r>
            <a:r>
              <a:rPr lang="fr-FR" sz="1400" dirty="0" err="1" smtClean="0">
                <a:latin typeface="Calibri" panose="020F0502020204030204" pitchFamily="34" charset="0"/>
              </a:rPr>
              <a:t>Lohman</a:t>
            </a:r>
            <a:r>
              <a:rPr lang="fr-FR" sz="1400" dirty="0" smtClean="0">
                <a:latin typeface="Calibri" panose="020F0502020204030204" pitchFamily="34" charset="0"/>
              </a:rPr>
              <a:t> et </a:t>
            </a:r>
            <a:r>
              <a:rPr lang="fr-FR" sz="1400" dirty="0" err="1" smtClean="0">
                <a:latin typeface="Calibri" panose="020F0502020204030204" pitchFamily="34" charset="0"/>
              </a:rPr>
              <a:t>Rauscher</a:t>
            </a:r>
            <a:endParaRPr lang="fr-FR" sz="1400" dirty="0" smtClean="0">
              <a:latin typeface="Calibri" panose="020F0502020204030204" pitchFamily="34" charset="0"/>
            </a:endParaRPr>
          </a:p>
          <a:p>
            <a:pPr marL="0" indent="0">
              <a:buClrTx/>
              <a:buNone/>
              <a:defRPr/>
            </a:pPr>
            <a:r>
              <a:rPr lang="fr-FR" sz="1400" dirty="0" err="1" smtClean="0">
                <a:latin typeface="Calibri" panose="020F0502020204030204" pitchFamily="34" charset="0"/>
              </a:rPr>
              <a:t>Hydrotac</a:t>
            </a:r>
            <a:r>
              <a:rPr lang="fr-FR" sz="1400" baseline="30000" dirty="0" smtClean="0">
                <a:latin typeface="Calibri" panose="020F0502020204030204" pitchFamily="34" charset="0"/>
              </a:rPr>
              <a:t>®</a:t>
            </a:r>
            <a:r>
              <a:rPr lang="fr-FR" sz="1400" dirty="0" smtClean="0">
                <a:latin typeface="Calibri" panose="020F0502020204030204" pitchFamily="34" charset="0"/>
              </a:rPr>
              <a:t> transparent – Hartmann</a:t>
            </a:r>
          </a:p>
          <a:p>
            <a:pPr marL="0" indent="0">
              <a:buClrTx/>
              <a:buNone/>
              <a:defRPr/>
            </a:pPr>
            <a:r>
              <a:rPr lang="fr-FR" sz="1400" dirty="0" err="1" smtClean="0">
                <a:latin typeface="Calibri" panose="020F0502020204030204" pitchFamily="34" charset="0"/>
              </a:rPr>
              <a:t>Askina</a:t>
            </a:r>
            <a:r>
              <a:rPr lang="fr-FR" sz="1400" baseline="30000" dirty="0" smtClean="0">
                <a:latin typeface="Calibri" panose="020F0502020204030204" pitchFamily="34" charset="0"/>
              </a:rPr>
              <a:t>®</a:t>
            </a:r>
            <a:r>
              <a:rPr lang="fr-FR" sz="1400" dirty="0" smtClean="0">
                <a:latin typeface="Calibri" panose="020F0502020204030204" pitchFamily="34" charset="0"/>
              </a:rPr>
              <a:t> gel – </a:t>
            </a:r>
            <a:r>
              <a:rPr lang="fr-FR" sz="1400" dirty="0" err="1" smtClean="0">
                <a:latin typeface="Calibri" panose="020F0502020204030204" pitchFamily="34" charset="0"/>
              </a:rPr>
              <a:t>B.Braun</a:t>
            </a:r>
            <a:endParaRPr lang="fr-FR" sz="1400" dirty="0">
              <a:latin typeface="Calibri" panose="020F0502020204030204" pitchFamily="34" charset="0"/>
            </a:endParaRPr>
          </a:p>
        </p:txBody>
      </p:sp>
    </p:spTree>
    <p:extLst>
      <p:ext uri="{BB962C8B-B14F-4D97-AF65-F5344CB8AC3E}">
        <p14:creationId xmlns:p14="http://schemas.microsoft.com/office/powerpoint/2010/main" val="984897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4"/>
          <p:cNvSpPr>
            <a:spLocks noGrp="1"/>
          </p:cNvSpPr>
          <p:nvPr>
            <p:ph type="title"/>
          </p:nvPr>
        </p:nvSpPr>
        <p:spPr>
          <a:xfrm>
            <a:off x="332048" y="5517232"/>
            <a:ext cx="7543800" cy="1188368"/>
          </a:xfrm>
        </p:spPr>
        <p:txBody>
          <a:bodyPr/>
          <a:lstStyle/>
          <a:p>
            <a:pPr>
              <a:buClrTx/>
              <a:defRPr/>
            </a:pPr>
            <a:r>
              <a:rPr lang="fr-FR" sz="1400" b="0" dirty="0" smtClean="0">
                <a:solidFill>
                  <a:schemeClr val="tx1"/>
                </a:solidFill>
                <a:latin typeface="Calibri" panose="020F0502020204030204" pitchFamily="34" charset="0"/>
              </a:rPr>
              <a:t> </a:t>
            </a:r>
            <a:r>
              <a:rPr lang="fr-FR" sz="1400" b="0" dirty="0" err="1" smtClean="0">
                <a:solidFill>
                  <a:schemeClr val="tx1"/>
                </a:solidFill>
                <a:latin typeface="Calibri" panose="020F0502020204030204" pitchFamily="34" charset="0"/>
              </a:rPr>
              <a:t>Comfeel</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 </a:t>
            </a:r>
            <a:r>
              <a:rPr lang="fr-FR" sz="1400" b="0" dirty="0" err="1">
                <a:solidFill>
                  <a:schemeClr val="tx1"/>
                </a:solidFill>
                <a:latin typeface="Calibri" panose="020F0502020204030204" pitchFamily="34" charset="0"/>
              </a:rPr>
              <a:t>Coloplast</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Duoderm</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 </a:t>
            </a:r>
            <a:r>
              <a:rPr lang="fr-FR" sz="1400" b="0" dirty="0" err="1">
                <a:solidFill>
                  <a:schemeClr val="tx1"/>
                </a:solidFill>
                <a:latin typeface="Calibri" panose="020F0502020204030204" pitchFamily="34" charset="0"/>
              </a:rPr>
              <a:t>Convatec</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Algoplaque</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 </a:t>
            </a:r>
            <a:r>
              <a:rPr lang="fr-FR" sz="1400" b="0" dirty="0" err="1">
                <a:solidFill>
                  <a:schemeClr val="tx1"/>
                </a:solidFill>
                <a:latin typeface="Calibri" panose="020F0502020204030204" pitchFamily="34" charset="0"/>
              </a:rPr>
              <a:t>Urgo</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Suprasorb</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H – </a:t>
            </a:r>
            <a:r>
              <a:rPr lang="fr-FR" sz="1400" b="0" dirty="0" err="1">
                <a:solidFill>
                  <a:schemeClr val="tx1"/>
                </a:solidFill>
                <a:latin typeface="Calibri" panose="020F0502020204030204" pitchFamily="34" charset="0"/>
              </a:rPr>
              <a:t>Lohmann</a:t>
            </a:r>
            <a:r>
              <a:rPr lang="fr-FR" sz="1400" b="0" dirty="0">
                <a:solidFill>
                  <a:schemeClr val="tx1"/>
                </a:solidFill>
                <a:latin typeface="Calibri" panose="020F0502020204030204" pitchFamily="34" charset="0"/>
              </a:rPr>
              <a:t> et </a:t>
            </a:r>
            <a:r>
              <a:rPr lang="fr-FR" sz="1400" b="0" dirty="0" err="1">
                <a:solidFill>
                  <a:schemeClr val="tx1"/>
                </a:solidFill>
                <a:latin typeface="Calibri" panose="020F0502020204030204" pitchFamily="34" charset="0"/>
              </a:rPr>
              <a:t>Rauscher</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Hydrocoll</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 Hartmann</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98374504"/>
              </p:ext>
            </p:extLst>
          </p:nvPr>
        </p:nvGraphicFramePr>
        <p:xfrm>
          <a:off x="332048" y="1805957"/>
          <a:ext cx="7848872" cy="3516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8"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3B010C-90B0-49C5-9CEE-9C05004CB163}" type="slidenum">
              <a:rPr lang="fr-FR" altLang="fr-FR" smtClean="0"/>
              <a:pPr/>
              <a:t>19</a:t>
            </a:fld>
            <a:endParaRPr lang="fr-FR" altLang="fr-FR" smtClean="0"/>
          </a:p>
        </p:txBody>
      </p:sp>
      <p:sp>
        <p:nvSpPr>
          <p:cNvPr id="5" name="Titre 5"/>
          <p:cNvSpPr txBox="1">
            <a:spLocks/>
          </p:cNvSpPr>
          <p:nvPr/>
        </p:nvSpPr>
        <p:spPr bwMode="auto">
          <a:xfrm>
            <a:off x="2508588" y="230824"/>
            <a:ext cx="4392488" cy="84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chemeClr val="tx1"/>
                </a:solidFill>
                <a:latin typeface="Calibri" panose="020F0502020204030204" pitchFamily="34" charset="0"/>
              </a:rPr>
              <a:t>LES HYDROCOLLOIDES</a:t>
            </a:r>
          </a:p>
        </p:txBody>
      </p:sp>
      <p:pic>
        <p:nvPicPr>
          <p:cNvPr id="6" name="Picture 2" descr="http://www.odc-distribution.be/medias/images/tampon-approu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6473" y="29463"/>
            <a:ext cx="852561" cy="7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396342"/>
            <a:ext cx="455819" cy="40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DSC0017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95536" y="274283"/>
            <a:ext cx="1399525" cy="10511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877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3408"/>
            <a:ext cx="7543800" cy="1295400"/>
          </a:xfrm>
        </p:spPr>
        <p:txBody>
          <a:bodyPr/>
          <a:lstStyle/>
          <a:p>
            <a:pPr algn="ctr"/>
            <a:r>
              <a:rPr lang="fr-FR" sz="3600" dirty="0">
                <a:solidFill>
                  <a:srgbClr val="002060"/>
                </a:solidFill>
                <a:latin typeface="Calibri" panose="020F0502020204030204" pitchFamily="34" charset="0"/>
                <a:ea typeface="굴림" charset="-127"/>
                <a:cs typeface="Calibri" panose="020F0502020204030204" pitchFamily="34" charset="0"/>
              </a:rPr>
              <a:t>Coordination ville-hôpital</a:t>
            </a:r>
          </a:p>
        </p:txBody>
      </p:sp>
      <p:sp>
        <p:nvSpPr>
          <p:cNvPr id="3" name="Espace réservé du contenu 2"/>
          <p:cNvSpPr>
            <a:spLocks noGrp="1"/>
          </p:cNvSpPr>
          <p:nvPr>
            <p:ph idx="1"/>
          </p:nvPr>
        </p:nvSpPr>
        <p:spPr>
          <a:xfrm>
            <a:off x="114300" y="1628800"/>
            <a:ext cx="8229600" cy="4758584"/>
          </a:xfrm>
        </p:spPr>
        <p:txBody>
          <a:bodyPr/>
          <a:lstStyle/>
          <a:p>
            <a:pPr marL="0" indent="0">
              <a:buNone/>
            </a:pPr>
            <a:r>
              <a:rPr lang="fr-FR" dirty="0" smtClean="0"/>
              <a:t>	</a:t>
            </a:r>
            <a:r>
              <a:rPr lang="fr-FR" sz="3200" dirty="0" smtClean="0">
                <a:latin typeface="Calibri" panose="020F0502020204030204" pitchFamily="34" charset="0"/>
                <a:cs typeface="Calibri" panose="020F0502020204030204" pitchFamily="34" charset="0"/>
              </a:rPr>
              <a:t>Groupes de travail entre pharmaciens du  </a:t>
            </a:r>
          </a:p>
          <a:p>
            <a:pPr marL="0" indent="0">
              <a:buNone/>
            </a:pPr>
            <a:r>
              <a:rPr lang="fr-FR" sz="3200" dirty="0">
                <a:latin typeface="Calibri" panose="020F0502020204030204" pitchFamily="34" charset="0"/>
                <a:cs typeface="Calibri" panose="020F0502020204030204" pitchFamily="34" charset="0"/>
              </a:rPr>
              <a:t>	</a:t>
            </a:r>
            <a:r>
              <a:rPr lang="fr-FR" sz="3200" dirty="0" smtClean="0">
                <a:latin typeface="Calibri" panose="020F0502020204030204" pitchFamily="34" charset="0"/>
                <a:cs typeface="Calibri" panose="020F0502020204030204" pitchFamily="34" charset="0"/>
              </a:rPr>
              <a:t>	CH Alès – ville – URPS </a:t>
            </a:r>
          </a:p>
          <a:p>
            <a:pPr lvl="8"/>
            <a:endParaRPr lang="fr-FR" dirty="0" smtClean="0"/>
          </a:p>
          <a:p>
            <a:pPr marL="0" indent="0">
              <a:buNone/>
            </a:pPr>
            <a:endParaRPr lang="fr-FR" dirty="0" smtClean="0"/>
          </a:p>
          <a:p>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 y="3212976"/>
            <a:ext cx="4169564" cy="31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355977" y="3501008"/>
            <a:ext cx="4703340" cy="1477328"/>
          </a:xfrm>
          <a:prstGeom prst="rect">
            <a:avLst/>
          </a:prstGeom>
          <a:noFill/>
        </p:spPr>
        <p:txBody>
          <a:bodyPr wrap="square" rtlCol="0">
            <a:spAutoFit/>
          </a:bodyPr>
          <a:lstStyle/>
          <a:p>
            <a:r>
              <a:rPr lang="fr-FR" dirty="0" smtClean="0">
                <a:latin typeface="Calibri" panose="020F0502020204030204" pitchFamily="34" charset="0"/>
                <a:cs typeface="Calibri" panose="020F0502020204030204" pitchFamily="34" charset="0"/>
              </a:rPr>
              <a:t>2011: </a:t>
            </a:r>
            <a:r>
              <a:rPr lang="fr-FR" dirty="0">
                <a:latin typeface="Calibri" panose="020F0502020204030204" pitchFamily="34" charset="0"/>
                <a:cs typeface="Calibri" panose="020F0502020204030204" pitchFamily="34" charset="0"/>
              </a:rPr>
              <a:t>création du lien ville-hôpital sur Alès</a:t>
            </a:r>
          </a:p>
          <a:p>
            <a:r>
              <a:rPr lang="fr-FR" dirty="0" smtClean="0">
                <a:latin typeface="Calibri" panose="020F0502020204030204" pitchFamily="34" charset="0"/>
                <a:cs typeface="Calibri" panose="020F0502020204030204" pitchFamily="34" charset="0"/>
              </a:rPr>
              <a:t>- Début </a:t>
            </a:r>
            <a:r>
              <a:rPr lang="fr-FR" dirty="0">
                <a:latin typeface="Calibri" panose="020F0502020204030204" pitchFamily="34" charset="0"/>
                <a:cs typeface="Calibri" panose="020F0502020204030204" pitchFamily="34" charset="0"/>
              </a:rPr>
              <a:t>des groupes cancérologie </a:t>
            </a:r>
          </a:p>
          <a:p>
            <a:r>
              <a:rPr lang="fr-FR" dirty="0">
                <a:latin typeface="Calibri" panose="020F0502020204030204" pitchFamily="34" charset="0"/>
                <a:cs typeface="Calibri" panose="020F0502020204030204" pitchFamily="34" charset="0"/>
              </a:rPr>
              <a:t>et pansements</a:t>
            </a:r>
          </a:p>
          <a:p>
            <a:r>
              <a:rPr lang="fr-FR" dirty="0" smtClean="0">
                <a:latin typeface="Calibri" panose="020F0502020204030204" pitchFamily="34" charset="0"/>
                <a:cs typeface="Calibri" panose="020F0502020204030204" pitchFamily="34" charset="0"/>
              </a:rPr>
              <a:t>- Elaboration d’un </a:t>
            </a:r>
            <a:r>
              <a:rPr lang="fr-FR" dirty="0">
                <a:latin typeface="Calibri" panose="020F0502020204030204" pitchFamily="34" charset="0"/>
                <a:cs typeface="Calibri" panose="020F0502020204030204" pitchFamily="34" charset="0"/>
              </a:rPr>
              <a:t>référentiel sous forme </a:t>
            </a:r>
            <a:r>
              <a:rPr lang="fr-FR" dirty="0" smtClean="0">
                <a:latin typeface="Calibri" panose="020F0502020204030204" pitchFamily="34" charset="0"/>
                <a:cs typeface="Calibri" panose="020F0502020204030204" pitchFamily="34" charset="0"/>
              </a:rPr>
              <a:t>d’un </a:t>
            </a:r>
            <a:r>
              <a:rPr lang="fr-FR" dirty="0">
                <a:latin typeface="Calibri" panose="020F0502020204030204" pitchFamily="34" charset="0"/>
                <a:cs typeface="Calibri" panose="020F0502020204030204" pitchFamily="34" charset="0"/>
              </a:rPr>
              <a:t>tableau général des pansements</a:t>
            </a:r>
          </a:p>
        </p:txBody>
      </p:sp>
    </p:spTree>
    <p:extLst>
      <p:ext uri="{BB962C8B-B14F-4D97-AF65-F5344CB8AC3E}">
        <p14:creationId xmlns:p14="http://schemas.microsoft.com/office/powerpoint/2010/main" val="2330367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4"/>
          <p:cNvSpPr>
            <a:spLocks noGrp="1"/>
          </p:cNvSpPr>
          <p:nvPr>
            <p:ph type="title"/>
          </p:nvPr>
        </p:nvSpPr>
        <p:spPr>
          <a:xfrm>
            <a:off x="508784" y="5906778"/>
            <a:ext cx="4608512" cy="803176"/>
          </a:xfrm>
        </p:spPr>
        <p:txBody>
          <a:bodyPr anchor="ctr"/>
          <a:lstStyle/>
          <a:p>
            <a:r>
              <a:rPr lang="fr-FR" altLang="fr-FR" sz="1400" b="0" dirty="0" smtClean="0">
                <a:solidFill>
                  <a:schemeClr val="tx1"/>
                </a:solidFill>
                <a:latin typeface="Calibri" panose="020F0502020204030204" pitchFamily="34" charset="0"/>
                <a:cs typeface="Calibri" panose="020F0502020204030204" pitchFamily="34" charset="0"/>
              </a:rPr>
              <a:t/>
            </a:r>
            <a:br>
              <a:rPr lang="fr-FR" altLang="fr-FR" sz="1400" b="0" dirty="0" smtClean="0">
                <a:solidFill>
                  <a:schemeClr val="tx1"/>
                </a:solidFill>
                <a:latin typeface="Calibri" panose="020F0502020204030204" pitchFamily="34" charset="0"/>
                <a:cs typeface="Calibri" panose="020F0502020204030204" pitchFamily="34" charset="0"/>
              </a:rPr>
            </a:br>
            <a:r>
              <a:rPr lang="fr-FR" altLang="fr-FR" sz="1400" b="0" dirty="0" err="1" smtClean="0">
                <a:solidFill>
                  <a:schemeClr val="tx1"/>
                </a:solidFill>
                <a:latin typeface="Calibri" panose="020F0502020204030204" pitchFamily="34" charset="0"/>
                <a:cs typeface="Calibri" panose="020F0502020204030204" pitchFamily="34" charset="0"/>
              </a:rPr>
              <a:t>Hydroclean</a:t>
            </a:r>
            <a:r>
              <a:rPr lang="fr-FR" altLang="fr-FR" sz="1400" b="0" baseline="30000" dirty="0" smtClean="0">
                <a:solidFill>
                  <a:schemeClr val="tx1"/>
                </a:solidFill>
                <a:latin typeface="Calibri" panose="020F0502020204030204" pitchFamily="34" charset="0"/>
                <a:cs typeface="Calibri" panose="020F0502020204030204" pitchFamily="34" charset="0"/>
              </a:rPr>
              <a:t>®</a:t>
            </a:r>
            <a:r>
              <a:rPr lang="fr-FR" altLang="fr-FR" sz="1400" b="0" dirty="0" smtClean="0">
                <a:solidFill>
                  <a:schemeClr val="tx1"/>
                </a:solidFill>
                <a:latin typeface="Calibri" panose="020F0502020204030204" pitchFamily="34" charset="0"/>
                <a:cs typeface="Calibri" panose="020F0502020204030204" pitchFamily="34" charset="0"/>
              </a:rPr>
              <a:t> </a:t>
            </a:r>
            <a:r>
              <a:rPr lang="fr-FR" altLang="fr-FR" sz="1400" b="0" dirty="0" err="1" smtClean="0">
                <a:solidFill>
                  <a:schemeClr val="tx1"/>
                </a:solidFill>
                <a:latin typeface="Calibri" panose="020F0502020204030204" pitchFamily="34" charset="0"/>
                <a:cs typeface="Calibri" panose="020F0502020204030204" pitchFamily="34" charset="0"/>
              </a:rPr>
              <a:t>advance</a:t>
            </a:r>
            <a:r>
              <a:rPr lang="fr-FR" altLang="fr-FR" sz="1400" b="0" dirty="0" smtClean="0">
                <a:solidFill>
                  <a:schemeClr val="tx1"/>
                </a:solidFill>
                <a:latin typeface="Calibri" panose="020F0502020204030204" pitchFamily="34" charset="0"/>
                <a:cs typeface="Calibri" panose="020F0502020204030204" pitchFamily="34" charset="0"/>
              </a:rPr>
              <a:t/>
            </a:r>
            <a:br>
              <a:rPr lang="fr-FR" altLang="fr-FR" sz="1400" b="0" dirty="0" smtClean="0">
                <a:solidFill>
                  <a:schemeClr val="tx1"/>
                </a:solidFill>
                <a:latin typeface="Calibri" panose="020F0502020204030204" pitchFamily="34" charset="0"/>
                <a:cs typeface="Calibri" panose="020F0502020204030204" pitchFamily="34" charset="0"/>
              </a:rPr>
            </a:br>
            <a:r>
              <a:rPr lang="fr-FR" altLang="fr-FR" sz="1400" b="0" dirty="0" err="1" smtClean="0">
                <a:solidFill>
                  <a:schemeClr val="tx1"/>
                </a:solidFill>
                <a:latin typeface="Calibri" panose="020F0502020204030204" pitchFamily="34" charset="0"/>
                <a:cs typeface="Calibri" panose="020F0502020204030204" pitchFamily="34" charset="0"/>
              </a:rPr>
              <a:t>Hydroclean</a:t>
            </a:r>
            <a:r>
              <a:rPr lang="fr-FR" altLang="fr-FR" sz="1400" b="0" baseline="30000" dirty="0" smtClean="0">
                <a:solidFill>
                  <a:schemeClr val="tx1"/>
                </a:solidFill>
                <a:latin typeface="Calibri" panose="020F0502020204030204" pitchFamily="34" charset="0"/>
                <a:cs typeface="Calibri" panose="020F0502020204030204" pitchFamily="34" charset="0"/>
              </a:rPr>
              <a:t>®</a:t>
            </a:r>
            <a:r>
              <a:rPr lang="fr-FR" altLang="fr-FR" sz="1400" b="0" dirty="0" smtClean="0">
                <a:solidFill>
                  <a:schemeClr val="tx1"/>
                </a:solidFill>
                <a:latin typeface="Calibri" panose="020F0502020204030204" pitchFamily="34" charset="0"/>
                <a:cs typeface="Calibri" panose="020F0502020204030204" pitchFamily="34" charset="0"/>
              </a:rPr>
              <a:t> cavité</a:t>
            </a:r>
            <a:r>
              <a:rPr lang="fr-FR" altLang="fr-FR" sz="1400" b="0" dirty="0">
                <a:solidFill>
                  <a:schemeClr val="tx1"/>
                </a:solidFill>
                <a:latin typeface="Calibri" panose="020F0502020204030204" pitchFamily="34" charset="0"/>
                <a:cs typeface="Calibri" panose="020F0502020204030204" pitchFamily="34" charset="0"/>
              </a:rPr>
              <a:t/>
            </a:r>
            <a:br>
              <a:rPr lang="fr-FR" altLang="fr-FR" sz="1400" b="0" dirty="0">
                <a:solidFill>
                  <a:schemeClr val="tx1"/>
                </a:solidFill>
                <a:latin typeface="Calibri" panose="020F0502020204030204" pitchFamily="34" charset="0"/>
                <a:cs typeface="Calibri" panose="020F0502020204030204" pitchFamily="34" charset="0"/>
              </a:rPr>
            </a:br>
            <a:r>
              <a:rPr lang="fr-FR" altLang="fr-FR" sz="1400" b="0" dirty="0" smtClean="0">
                <a:solidFill>
                  <a:schemeClr val="tx1"/>
                </a:solidFill>
                <a:latin typeface="Calibri" panose="020F0502020204030204" pitchFamily="34" charset="0"/>
                <a:cs typeface="Calibri" panose="020F0502020204030204" pitchFamily="34" charset="0"/>
              </a:rPr>
              <a:t>Laboratoire Hartmann</a:t>
            </a:r>
            <a:r>
              <a:rPr lang="fr-FR" altLang="fr-FR" sz="2000" dirty="0" smtClean="0">
                <a:solidFill>
                  <a:srgbClr val="0070C0"/>
                </a:solidFill>
                <a:latin typeface="Calibri" panose="020F0502020204030204" pitchFamily="34" charset="0"/>
              </a:rPr>
              <a:t/>
            </a:r>
            <a:br>
              <a:rPr lang="fr-FR" altLang="fr-FR" sz="2000" dirty="0" smtClean="0">
                <a:solidFill>
                  <a:srgbClr val="0070C0"/>
                </a:solidFill>
                <a:latin typeface="Calibri" panose="020F0502020204030204" pitchFamily="34" charset="0"/>
              </a:rPr>
            </a:br>
            <a:endParaRPr lang="fr-FR" altLang="fr-FR" sz="2000" b="0" dirty="0" smtClean="0">
              <a:latin typeface="Calibri" panose="020F0502020204030204"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532892951"/>
              </p:ext>
            </p:extLst>
          </p:nvPr>
        </p:nvGraphicFramePr>
        <p:xfrm>
          <a:off x="755576" y="2128149"/>
          <a:ext cx="7512496"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508DA8-6649-4624-83EF-57F2AE6C023D}" type="slidenum">
              <a:rPr lang="fr-FR" altLang="fr-FR" smtClean="0"/>
              <a:pPr/>
              <a:t>20</a:t>
            </a:fld>
            <a:endParaRPr lang="fr-FR" altLang="fr-FR" smtClean="0"/>
          </a:p>
        </p:txBody>
      </p:sp>
      <p:sp>
        <p:nvSpPr>
          <p:cNvPr id="2" name="Rectangle 1"/>
          <p:cNvSpPr/>
          <p:nvPr/>
        </p:nvSpPr>
        <p:spPr>
          <a:xfrm>
            <a:off x="2627784" y="620688"/>
            <a:ext cx="4128246" cy="553998"/>
          </a:xfrm>
          <a:prstGeom prst="rect">
            <a:avLst/>
          </a:prstGeom>
        </p:spPr>
        <p:txBody>
          <a:bodyPr wrap="none">
            <a:spAutoFit/>
          </a:bodyPr>
          <a:lstStyle/>
          <a:p>
            <a:r>
              <a:rPr lang="fr-FR" altLang="fr-FR" sz="3000" u="sng" dirty="0" smtClean="0">
                <a:latin typeface="Calibri" panose="020F0502020204030204" pitchFamily="34" charset="0"/>
              </a:rPr>
              <a:t>LES IRRIGO-ABSORBANTS</a:t>
            </a:r>
            <a:endParaRPr lang="fr-FR" sz="3000" dirty="0"/>
          </a:p>
        </p:txBody>
      </p:sp>
      <p:pic>
        <p:nvPicPr>
          <p:cNvPr id="6" name="Espace réservé du contenu 12" descr="dispo_Hydroclean-active.jpg"/>
          <p:cNvPicPr>
            <a:picLocks noChangeAspect="1"/>
          </p:cNvPicPr>
          <p:nvPr/>
        </p:nvPicPr>
        <p:blipFill>
          <a:blip r:embed="rId7" cstate="print"/>
          <a:stretch>
            <a:fillRect/>
          </a:stretch>
        </p:blipFill>
        <p:spPr bwMode="auto">
          <a:xfrm>
            <a:off x="339659" y="260648"/>
            <a:ext cx="1428043" cy="14280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35215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7"/>
          <p:cNvSpPr>
            <a:spLocks noGrp="1"/>
          </p:cNvSpPr>
          <p:nvPr>
            <p:ph type="title"/>
          </p:nvPr>
        </p:nvSpPr>
        <p:spPr>
          <a:xfrm>
            <a:off x="3563888" y="4638982"/>
            <a:ext cx="5328046" cy="994114"/>
          </a:xfrm>
        </p:spPr>
        <p:txBody>
          <a:bodyPr anchor="ctr"/>
          <a:lstStyle/>
          <a:p>
            <a:r>
              <a:rPr lang="fr-FR" altLang="fr-FR" sz="1600" b="0" dirty="0" smtClean="0">
                <a:solidFill>
                  <a:schemeClr val="tx1"/>
                </a:solidFill>
                <a:latin typeface="Calibri" panose="020F0502020204030204" pitchFamily="34" charset="0"/>
              </a:rPr>
              <a:t>Ne sont plus remboursés en ville car insuffisance de preuves</a:t>
            </a:r>
            <a:br>
              <a:rPr lang="fr-FR" altLang="fr-FR" sz="1600" b="0" dirty="0" smtClean="0">
                <a:solidFill>
                  <a:schemeClr val="tx1"/>
                </a:solidFill>
                <a:latin typeface="Calibri" panose="020F0502020204030204" pitchFamily="34" charset="0"/>
              </a:rPr>
            </a:br>
            <a:r>
              <a:rPr lang="fr-FR" altLang="fr-FR" sz="1600" b="0" dirty="0" smtClean="0">
                <a:solidFill>
                  <a:schemeClr val="tx1"/>
                </a:solidFill>
                <a:latin typeface="Calibri" panose="020F0502020204030204" pitchFamily="34" charset="0"/>
              </a:rPr>
              <a:t>Seuls </a:t>
            </a:r>
            <a:r>
              <a:rPr lang="fr-FR" altLang="fr-FR" sz="1600" b="0" dirty="0" err="1" smtClean="0">
                <a:solidFill>
                  <a:schemeClr val="tx1"/>
                </a:solidFill>
                <a:latin typeface="Calibri" panose="020F0502020204030204" pitchFamily="34" charset="0"/>
              </a:rPr>
              <a:t>Urgotul</a:t>
            </a:r>
            <a:r>
              <a:rPr lang="en-US" altLang="fr-FR" sz="1600" b="0" baseline="30000" dirty="0" smtClean="0">
                <a:solidFill>
                  <a:schemeClr val="tx1"/>
                </a:solidFill>
                <a:latin typeface="Calibri" panose="020F0502020204030204" pitchFamily="34" charset="0"/>
                <a:cs typeface="Arial" panose="020B0604020202020204" pitchFamily="34" charset="0"/>
              </a:rPr>
              <a:t> ®</a:t>
            </a:r>
            <a:r>
              <a:rPr lang="fr-FR" altLang="fr-FR" sz="1600" b="0" dirty="0" smtClean="0">
                <a:solidFill>
                  <a:schemeClr val="tx1"/>
                </a:solidFill>
                <a:latin typeface="Calibri" panose="020F0502020204030204" pitchFamily="34" charset="0"/>
              </a:rPr>
              <a:t> </a:t>
            </a:r>
            <a:r>
              <a:rPr lang="fr-FR" altLang="fr-FR" sz="1600" b="0" dirty="0" err="1" smtClean="0">
                <a:solidFill>
                  <a:schemeClr val="tx1"/>
                </a:solidFill>
                <a:latin typeface="Calibri" panose="020F0502020204030204" pitchFamily="34" charset="0"/>
              </a:rPr>
              <a:t>S.Ag</a:t>
            </a:r>
            <a:r>
              <a:rPr lang="en-US" altLang="fr-FR" sz="1600" b="0" baseline="30000" dirty="0" smtClean="0">
                <a:solidFill>
                  <a:schemeClr val="tx1"/>
                </a:solidFill>
                <a:latin typeface="Calibri" panose="020F0502020204030204" pitchFamily="34" charset="0"/>
                <a:cs typeface="Arial" panose="020B0604020202020204" pitchFamily="34" charset="0"/>
              </a:rPr>
              <a:t>®</a:t>
            </a:r>
            <a:r>
              <a:rPr lang="fr-FR" altLang="fr-FR" sz="1600" b="0" dirty="0" smtClean="0">
                <a:solidFill>
                  <a:schemeClr val="tx1"/>
                </a:solidFill>
                <a:latin typeface="Calibri" panose="020F0502020204030204" pitchFamily="34" charset="0"/>
              </a:rPr>
              <a:t> , </a:t>
            </a:r>
            <a:r>
              <a:rPr lang="fr-FR" altLang="fr-FR" sz="1600" b="0" dirty="0" err="1" smtClean="0">
                <a:solidFill>
                  <a:schemeClr val="tx1"/>
                </a:solidFill>
                <a:latin typeface="Calibri" panose="020F0502020204030204" pitchFamily="34" charset="0"/>
              </a:rPr>
              <a:t>Urgocell</a:t>
            </a:r>
            <a:r>
              <a:rPr lang="en-US" altLang="fr-FR" sz="1600" b="0" baseline="30000" dirty="0" smtClean="0">
                <a:solidFill>
                  <a:schemeClr val="tx1"/>
                </a:solidFill>
                <a:latin typeface="Calibri" panose="020F0502020204030204" pitchFamily="34" charset="0"/>
                <a:cs typeface="Arial" panose="020B0604020202020204" pitchFamily="34" charset="0"/>
              </a:rPr>
              <a:t> ®</a:t>
            </a:r>
            <a:r>
              <a:rPr lang="fr-FR" altLang="fr-FR" sz="1600" b="0" dirty="0" smtClean="0">
                <a:solidFill>
                  <a:schemeClr val="tx1"/>
                </a:solidFill>
                <a:latin typeface="Calibri" panose="020F0502020204030204" pitchFamily="34" charset="0"/>
              </a:rPr>
              <a:t> Ag et </a:t>
            </a:r>
            <a:r>
              <a:rPr lang="en-US" altLang="fr-FR" sz="1600" b="0" dirty="0" err="1" smtClean="0">
                <a:solidFill>
                  <a:schemeClr val="tx1"/>
                </a:solidFill>
                <a:latin typeface="Calibri" panose="020F0502020204030204" pitchFamily="34" charset="0"/>
                <a:cs typeface="Arial" panose="020B0604020202020204" pitchFamily="34" charset="0"/>
              </a:rPr>
              <a:t>Urgoclean</a:t>
            </a:r>
            <a:r>
              <a:rPr lang="en-US" altLang="fr-FR" sz="1600" b="0" baseline="30000" dirty="0" smtClean="0">
                <a:solidFill>
                  <a:schemeClr val="tx1"/>
                </a:solidFill>
                <a:latin typeface="Calibri" panose="020F0502020204030204" pitchFamily="34" charset="0"/>
                <a:cs typeface="Arial" panose="020B0604020202020204" pitchFamily="34" charset="0"/>
              </a:rPr>
              <a:t>®</a:t>
            </a:r>
            <a:r>
              <a:rPr lang="en-US" altLang="fr-FR" sz="1600" b="0" dirty="0" smtClean="0">
                <a:solidFill>
                  <a:schemeClr val="tx1"/>
                </a:solidFill>
                <a:latin typeface="Calibri" panose="020F0502020204030204" pitchFamily="34" charset="0"/>
                <a:cs typeface="Arial" panose="020B0604020202020204" pitchFamily="34" charset="0"/>
              </a:rPr>
              <a:t> Ag </a:t>
            </a:r>
            <a:r>
              <a:rPr lang="en-US" altLang="fr-FR" sz="1600" b="0" dirty="0" err="1" smtClean="0">
                <a:solidFill>
                  <a:schemeClr val="tx1"/>
                </a:solidFill>
                <a:latin typeface="Calibri" panose="020F0502020204030204" pitchFamily="34" charset="0"/>
                <a:cs typeface="Arial" panose="020B0604020202020204" pitchFamily="34" charset="0"/>
              </a:rPr>
              <a:t>sont</a:t>
            </a:r>
            <a:r>
              <a:rPr lang="en-US" altLang="fr-FR" sz="1600" b="0" dirty="0" smtClean="0">
                <a:solidFill>
                  <a:schemeClr val="tx1"/>
                </a:solidFill>
                <a:latin typeface="Calibri" panose="020F0502020204030204" pitchFamily="34" charset="0"/>
                <a:cs typeface="Arial" panose="020B0604020202020204" pitchFamily="34" charset="0"/>
              </a:rPr>
              <a:t> </a:t>
            </a:r>
            <a:r>
              <a:rPr lang="en-US" altLang="fr-FR" sz="1600" b="0" dirty="0" err="1" smtClean="0">
                <a:solidFill>
                  <a:schemeClr val="tx1"/>
                </a:solidFill>
                <a:latin typeface="Calibri" panose="020F0502020204030204" pitchFamily="34" charset="0"/>
                <a:cs typeface="Arial" panose="020B0604020202020204" pitchFamily="34" charset="0"/>
              </a:rPr>
              <a:t>remboursés</a:t>
            </a:r>
            <a:r>
              <a:rPr lang="en-US" altLang="fr-FR" sz="1600" b="0" dirty="0" smtClean="0">
                <a:solidFill>
                  <a:schemeClr val="tx1"/>
                </a:solidFill>
                <a:latin typeface="Calibri" panose="020F0502020204030204" pitchFamily="34" charset="0"/>
                <a:cs typeface="Arial" panose="020B0604020202020204" pitchFamily="34" charset="0"/>
              </a:rPr>
              <a:t> sous nom de marque</a:t>
            </a:r>
            <a:r>
              <a:rPr lang="fr-FR" altLang="fr-FR" sz="1600" b="0" dirty="0" smtClean="0">
                <a:solidFill>
                  <a:schemeClr val="tx1"/>
                </a:solidFill>
                <a:latin typeface="Calibri" panose="020F0502020204030204" pitchFamily="34" charset="0"/>
              </a:rPr>
              <a:t/>
            </a:r>
            <a:br>
              <a:rPr lang="fr-FR" altLang="fr-FR" sz="1600" b="0" dirty="0" smtClean="0">
                <a:solidFill>
                  <a:schemeClr val="tx1"/>
                </a:solidFill>
                <a:latin typeface="Calibri" panose="020F0502020204030204" pitchFamily="34" charset="0"/>
              </a:rPr>
            </a:br>
            <a:endParaRPr lang="fr-FR" altLang="fr-FR" sz="1600" b="0" dirty="0" smtClean="0">
              <a:solidFill>
                <a:schemeClr val="tx1"/>
              </a:solidFill>
              <a:latin typeface="Calibri" panose="020F0502020204030204" pitchFamily="34" charset="0"/>
            </a:endParaRPr>
          </a:p>
        </p:txBody>
      </p:sp>
      <p:sp>
        <p:nvSpPr>
          <p:cNvPr id="16387" name="Espace réservé du numéro de diapositive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8C81F7-9C8D-47BA-942C-C91600471235}" type="slidenum">
              <a:rPr lang="fr-FR" altLang="fr-FR" smtClean="0"/>
              <a:pPr/>
              <a:t>21</a:t>
            </a:fld>
            <a:endParaRPr lang="fr-FR" altLang="fr-FR" smtClean="0"/>
          </a:p>
        </p:txBody>
      </p:sp>
      <p:graphicFrame>
        <p:nvGraphicFramePr>
          <p:cNvPr id="10" name="Espace réservé du contenu 6"/>
          <p:cNvGraphicFramePr>
            <a:graphicFrameLocks noGrp="1"/>
          </p:cNvGraphicFramePr>
          <p:nvPr>
            <p:ph idx="1"/>
            <p:extLst>
              <p:ext uri="{D42A27DB-BD31-4B8C-83A1-F6EECF244321}">
                <p14:modId xmlns:p14="http://schemas.microsoft.com/office/powerpoint/2010/main" val="3079636137"/>
              </p:ext>
            </p:extLst>
          </p:nvPr>
        </p:nvGraphicFramePr>
        <p:xfrm>
          <a:off x="323528" y="1322680"/>
          <a:ext cx="7632848"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1"/>
          <p:cNvSpPr txBox="1">
            <a:spLocks/>
          </p:cNvSpPr>
          <p:nvPr/>
        </p:nvSpPr>
        <p:spPr bwMode="auto">
          <a:xfrm>
            <a:off x="2051720" y="153886"/>
            <a:ext cx="5004296" cy="89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rgbClr val="009999"/>
                </a:solidFill>
                <a:latin typeface="Calibri" panose="020F0502020204030204" pitchFamily="34" charset="0"/>
              </a:rPr>
              <a:t>LES PANSEMENTS</a:t>
            </a:r>
            <a:r>
              <a:rPr lang="fr-FR" altLang="fr-FR" sz="3000" b="0" u="sng" dirty="0">
                <a:solidFill>
                  <a:srgbClr val="009999"/>
                </a:solidFill>
                <a:latin typeface="Calibri" panose="020F0502020204030204" pitchFamily="34" charset="0"/>
              </a:rPr>
              <a:t> A</a:t>
            </a:r>
            <a:r>
              <a:rPr lang="fr-FR" altLang="fr-FR" sz="3000" b="0" u="sng" dirty="0" smtClean="0">
                <a:solidFill>
                  <a:srgbClr val="009999"/>
                </a:solidFill>
                <a:latin typeface="Calibri" panose="020F0502020204030204" pitchFamily="34" charset="0"/>
              </a:rPr>
              <a:t> L’ARGENT</a:t>
            </a:r>
          </a:p>
        </p:txBody>
      </p:sp>
      <p:sp>
        <p:nvSpPr>
          <p:cNvPr id="6" name="Espace réservé du texte 3"/>
          <p:cNvSpPr txBox="1">
            <a:spLocks/>
          </p:cNvSpPr>
          <p:nvPr/>
        </p:nvSpPr>
        <p:spPr>
          <a:xfrm>
            <a:off x="110042" y="5364832"/>
            <a:ext cx="4443826" cy="1340768"/>
          </a:xfrm>
          <a:prstGeom prst="rect">
            <a:avLst/>
          </a:prstGeom>
        </p:spPr>
        <p:txBody>
          <a:bodyPr anchor="ctr">
            <a:normAutofit/>
          </a:bodyPr>
          <a:lst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defRPr/>
            </a:pPr>
            <a:r>
              <a:rPr lang="fr-FR" altLang="fr-FR" sz="1400" dirty="0" err="1" smtClean="0">
                <a:latin typeface="Calibri" panose="020F0502020204030204" pitchFamily="34" charset="0"/>
              </a:rPr>
              <a:t>Urgotul</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S.Ag</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 </a:t>
            </a:r>
            <a:r>
              <a:rPr lang="en-US" altLang="fr-FR" sz="1400" dirty="0" err="1" smtClean="0">
                <a:latin typeface="Calibri" panose="020F0502020204030204" pitchFamily="34" charset="0"/>
                <a:cs typeface="Arial" panose="020B0604020202020204" pitchFamily="34" charset="0"/>
              </a:rPr>
              <a:t>Urgoclean</a:t>
            </a:r>
            <a:r>
              <a:rPr lang="en-US" altLang="fr-FR" sz="1400" baseline="30000" dirty="0" smtClean="0">
                <a:latin typeface="Calibri" panose="020F0502020204030204" pitchFamily="34" charset="0"/>
                <a:cs typeface="Arial" panose="020B0604020202020204" pitchFamily="34" charset="0"/>
              </a:rPr>
              <a:t>®</a:t>
            </a:r>
            <a:r>
              <a:rPr lang="en-US" altLang="fr-FR" sz="1400" dirty="0" smtClean="0">
                <a:latin typeface="Calibri" panose="020F0502020204030204" pitchFamily="34" charset="0"/>
                <a:cs typeface="Arial" panose="020B0604020202020204" pitchFamily="34" charset="0"/>
              </a:rPr>
              <a:t> Ag</a:t>
            </a:r>
            <a:r>
              <a:rPr lang="fr-FR" altLang="fr-FR" sz="1400" dirty="0" smtClean="0">
                <a:latin typeface="Calibri" panose="020F0502020204030204" pitchFamily="34" charset="0"/>
              </a:rPr>
              <a:t> </a:t>
            </a:r>
            <a:r>
              <a:rPr lang="fr-FR" altLang="fr-FR" sz="1400" dirty="0">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Urgo</a:t>
            </a:r>
            <a:endParaRPr lang="fr-FR" altLang="fr-FR" sz="1400" dirty="0" smtClean="0">
              <a:latin typeface="Calibri" panose="020F0502020204030204" pitchFamily="34" charset="0"/>
            </a:endParaRPr>
          </a:p>
          <a:p>
            <a:pPr marL="0" indent="0">
              <a:lnSpc>
                <a:spcPct val="80000"/>
              </a:lnSpc>
              <a:buNone/>
              <a:defRPr/>
            </a:pPr>
            <a:r>
              <a:rPr lang="fr-FR" altLang="fr-FR" sz="1400" dirty="0" smtClean="0">
                <a:latin typeface="Calibri" panose="020F0502020204030204" pitchFamily="34" charset="0"/>
              </a:rPr>
              <a:t>Release</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Ag, </a:t>
            </a:r>
            <a:r>
              <a:rPr lang="fr-FR" altLang="fr-FR" sz="1400" dirty="0" err="1" smtClean="0">
                <a:latin typeface="Calibri" panose="020F0502020204030204" pitchFamily="34" charset="0"/>
              </a:rPr>
              <a:t>Actisorb</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Ag+ </a:t>
            </a:r>
            <a:r>
              <a:rPr lang="fr-FR" altLang="fr-FR" sz="1400" dirty="0">
                <a:latin typeface="Calibri" panose="020F0502020204030204" pitchFamily="34" charset="0"/>
              </a:rPr>
              <a:t>–</a:t>
            </a:r>
            <a:r>
              <a:rPr lang="fr-FR" altLang="fr-FR" sz="1400" dirty="0" smtClean="0">
                <a:latin typeface="Calibri" panose="020F0502020204030204" pitchFamily="34" charset="0"/>
              </a:rPr>
              <a:t> KCI</a:t>
            </a:r>
          </a:p>
          <a:p>
            <a:pPr marL="0" indent="0">
              <a:lnSpc>
                <a:spcPct val="80000"/>
              </a:lnSpc>
              <a:buNone/>
              <a:defRPr/>
            </a:pPr>
            <a:r>
              <a:rPr lang="fr-FR" altLang="fr-FR" sz="1400" dirty="0" err="1" smtClean="0">
                <a:latin typeface="Calibri" panose="020F0502020204030204" pitchFamily="34" charset="0"/>
              </a:rPr>
              <a:t>Aquacel</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Ag </a:t>
            </a:r>
            <a:r>
              <a:rPr lang="fr-FR" altLang="fr-FR" sz="1400" dirty="0">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Convatec</a:t>
            </a:r>
            <a:endParaRPr lang="fr-FR" altLang="fr-FR" sz="1400" dirty="0" smtClean="0">
              <a:latin typeface="Calibri" panose="020F0502020204030204" pitchFamily="34" charset="0"/>
            </a:endParaRPr>
          </a:p>
          <a:p>
            <a:pPr marL="0" indent="0">
              <a:lnSpc>
                <a:spcPct val="80000"/>
              </a:lnSpc>
              <a:buNone/>
              <a:defRPr/>
            </a:pPr>
            <a:r>
              <a:rPr lang="fr-FR" altLang="fr-FR" sz="1400" dirty="0" err="1" smtClean="0">
                <a:latin typeface="Calibri" panose="020F0502020204030204" pitchFamily="34" charset="0"/>
              </a:rPr>
              <a:t>Biatain</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Ag, </a:t>
            </a:r>
            <a:r>
              <a:rPr lang="en-US" altLang="fr-FR" sz="1400" dirty="0" err="1" smtClean="0">
                <a:latin typeface="Calibri" panose="020F0502020204030204" pitchFamily="34" charset="0"/>
                <a:cs typeface="Arial" panose="020B0604020202020204" pitchFamily="34" charset="0"/>
              </a:rPr>
              <a:t>Biatain</a:t>
            </a:r>
            <a:r>
              <a:rPr lang="en-US" altLang="fr-FR" sz="1400" baseline="30000" dirty="0" smtClean="0">
                <a:latin typeface="Calibri" panose="020F0502020204030204" pitchFamily="34" charset="0"/>
                <a:cs typeface="Arial" panose="020B0604020202020204" pitchFamily="34" charset="0"/>
              </a:rPr>
              <a:t>®</a:t>
            </a:r>
            <a:r>
              <a:rPr lang="en-US" altLang="fr-FR" sz="1400" dirty="0" smtClean="0">
                <a:latin typeface="Calibri" panose="020F0502020204030204" pitchFamily="34" charset="0"/>
                <a:cs typeface="Arial" panose="020B0604020202020204" pitchFamily="34" charset="0"/>
              </a:rPr>
              <a:t> alginate Ag </a:t>
            </a:r>
            <a:r>
              <a:rPr lang="fr-FR" altLang="fr-FR" sz="1400" dirty="0">
                <a:latin typeface="Calibri" panose="020F0502020204030204" pitchFamily="34" charset="0"/>
              </a:rPr>
              <a:t>– </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Coloplast</a:t>
            </a:r>
            <a:endParaRPr lang="fr-FR" altLang="fr-FR" sz="1400" dirty="0" smtClean="0">
              <a:latin typeface="Calibri" panose="020F0502020204030204" pitchFamily="34" charset="0"/>
            </a:endParaRPr>
          </a:p>
          <a:p>
            <a:pPr marL="0" indent="0">
              <a:lnSpc>
                <a:spcPct val="80000"/>
              </a:lnSpc>
              <a:buNone/>
              <a:defRPr/>
            </a:pPr>
            <a:r>
              <a:rPr lang="fr-FR" altLang="fr-FR" sz="1400" dirty="0" err="1" smtClean="0">
                <a:latin typeface="Calibri" panose="020F0502020204030204" pitchFamily="34" charset="0"/>
              </a:rPr>
              <a:t>Acticoat</a:t>
            </a:r>
            <a:r>
              <a:rPr lang="en-US" altLang="fr-FR" sz="1400" baseline="30000" dirty="0" smtClean="0">
                <a:latin typeface="Calibri" panose="020F0502020204030204" pitchFamily="34" charset="0"/>
                <a:cs typeface="Arial" panose="020B0604020202020204" pitchFamily="34" charset="0"/>
              </a:rPr>
              <a:t>®</a:t>
            </a:r>
            <a:r>
              <a:rPr lang="fr-FR" altLang="fr-FR" sz="1400" dirty="0" smtClean="0">
                <a:latin typeface="Calibri" panose="020F0502020204030204" pitchFamily="34" charset="0"/>
              </a:rPr>
              <a:t> </a:t>
            </a:r>
            <a:r>
              <a:rPr lang="fr-FR" altLang="fr-FR" sz="1400" dirty="0">
                <a:latin typeface="Calibri" panose="020F0502020204030204" pitchFamily="34" charset="0"/>
              </a:rPr>
              <a:t>–</a:t>
            </a:r>
            <a:r>
              <a:rPr lang="fr-FR" altLang="fr-FR" sz="1400" dirty="0" smtClean="0">
                <a:latin typeface="Calibri" panose="020F0502020204030204" pitchFamily="34" charset="0"/>
              </a:rPr>
              <a:t> Smith et </a:t>
            </a:r>
            <a:r>
              <a:rPr lang="fr-FR" altLang="fr-FR" sz="1400" dirty="0" err="1" smtClean="0">
                <a:latin typeface="Calibri" panose="020F0502020204030204" pitchFamily="34" charset="0"/>
              </a:rPr>
              <a:t>Nephew</a:t>
            </a:r>
            <a:r>
              <a:rPr lang="fr-FR" altLang="fr-FR" sz="1400" dirty="0" smtClean="0">
                <a:latin typeface="Calibri" panose="020F0502020204030204" pitchFamily="34" charset="0"/>
              </a:rPr>
              <a:t> </a:t>
            </a:r>
            <a:endParaRPr lang="en-US" altLang="fr-FR" sz="1400" dirty="0" smtClean="0">
              <a:latin typeface="Calibri" panose="020F0502020204030204" pitchFamily="34" charset="0"/>
              <a:cs typeface="Arial" panose="020B0604020202020204" pitchFamily="34" charset="0"/>
            </a:endParaRPr>
          </a:p>
          <a:p>
            <a:pPr marL="0" indent="0">
              <a:lnSpc>
                <a:spcPct val="80000"/>
              </a:lnSpc>
              <a:buNone/>
              <a:defRPr/>
            </a:pPr>
            <a:r>
              <a:rPr lang="en-US" altLang="fr-FR" sz="1400" dirty="0" err="1" smtClean="0">
                <a:latin typeface="Calibri" panose="020F0502020204030204" pitchFamily="34" charset="0"/>
                <a:cs typeface="Arial" panose="020B0604020202020204" pitchFamily="34" charset="0"/>
              </a:rPr>
              <a:t>Vliwaktiv</a:t>
            </a:r>
            <a:r>
              <a:rPr lang="en-US" altLang="fr-FR" sz="1400" baseline="30000" dirty="0" smtClean="0">
                <a:latin typeface="Calibri" panose="020F0502020204030204" pitchFamily="34" charset="0"/>
                <a:cs typeface="Arial" panose="020B0604020202020204" pitchFamily="34" charset="0"/>
              </a:rPr>
              <a:t>® </a:t>
            </a:r>
            <a:r>
              <a:rPr lang="en-US" altLang="fr-FR" sz="1400" dirty="0" smtClean="0">
                <a:latin typeface="Calibri" panose="020F0502020204030204" pitchFamily="34" charset="0"/>
                <a:cs typeface="Arial" panose="020B0604020202020204" pitchFamily="34" charset="0"/>
              </a:rPr>
              <a:t>Ag , </a:t>
            </a:r>
            <a:r>
              <a:rPr lang="en-US" altLang="fr-FR" sz="1400" dirty="0" err="1" smtClean="0">
                <a:latin typeface="Calibri" panose="020F0502020204030204" pitchFamily="34" charset="0"/>
                <a:cs typeface="Arial" panose="020B0604020202020204" pitchFamily="34" charset="0"/>
              </a:rPr>
              <a:t>Suprasorb</a:t>
            </a:r>
            <a:r>
              <a:rPr lang="en-US" altLang="fr-FR" sz="1400" baseline="30000" dirty="0" err="1" smtClean="0">
                <a:latin typeface="Calibri" panose="020F0502020204030204" pitchFamily="34" charset="0"/>
                <a:cs typeface="Arial" panose="020B0604020202020204" pitchFamily="34" charset="0"/>
              </a:rPr>
              <a:t>®</a:t>
            </a:r>
            <a:r>
              <a:rPr lang="en-US" altLang="fr-FR" sz="1400" dirty="0" err="1">
                <a:latin typeface="Calibri" panose="020F0502020204030204" pitchFamily="34" charset="0"/>
                <a:cs typeface="Arial" panose="020B0604020202020204" pitchFamily="34" charset="0"/>
              </a:rPr>
              <a:t>A</a:t>
            </a:r>
            <a:r>
              <a:rPr lang="en-US" altLang="fr-FR" sz="1400" dirty="0" smtClean="0">
                <a:latin typeface="Calibri" panose="020F0502020204030204" pitchFamily="34" charset="0"/>
                <a:cs typeface="Arial" panose="020B0604020202020204" pitchFamily="34" charset="0"/>
              </a:rPr>
              <a:t> Ag </a:t>
            </a:r>
            <a:r>
              <a:rPr lang="fr-FR" altLang="fr-FR" sz="1400" dirty="0">
                <a:latin typeface="Calibri" panose="020F0502020204030204" pitchFamily="34" charset="0"/>
              </a:rPr>
              <a:t>–</a:t>
            </a:r>
            <a:r>
              <a:rPr lang="en-US" altLang="fr-FR" sz="1400" dirty="0" smtClean="0">
                <a:latin typeface="Calibri" panose="020F0502020204030204" pitchFamily="34" charset="0"/>
                <a:cs typeface="Arial" panose="020B0604020202020204" pitchFamily="34" charset="0"/>
              </a:rPr>
              <a:t> </a:t>
            </a:r>
            <a:r>
              <a:rPr lang="en-US" altLang="fr-FR" sz="1400" dirty="0" err="1" smtClean="0">
                <a:latin typeface="Calibri" panose="020F0502020204030204" pitchFamily="34" charset="0"/>
                <a:cs typeface="Arial" panose="020B0604020202020204" pitchFamily="34" charset="0"/>
              </a:rPr>
              <a:t>Lohmann</a:t>
            </a:r>
            <a:r>
              <a:rPr lang="en-US" altLang="fr-FR" sz="1400" dirty="0" smtClean="0">
                <a:latin typeface="Calibri" panose="020F0502020204030204" pitchFamily="34" charset="0"/>
                <a:cs typeface="Arial" panose="020B0604020202020204" pitchFamily="34" charset="0"/>
              </a:rPr>
              <a:t> et Rauscher</a:t>
            </a:r>
          </a:p>
        </p:txBody>
      </p:sp>
      <p:pic>
        <p:nvPicPr>
          <p:cNvPr id="7" name="Image 6" descr="Smith-Nephew-ACTICOAT-Pansement-antimicrobien-a-base-d-argent-nanocristallin-5-cm-x-5-cm-ref-66000808-bt-5-0000298A0000.jpg"/>
          <p:cNvPicPr>
            <a:picLocks noChangeAspect="1"/>
          </p:cNvPicPr>
          <p:nvPr/>
        </p:nvPicPr>
        <p:blipFill>
          <a:blip r:embed="rId7" cstate="print"/>
          <a:stretch>
            <a:fillRect/>
          </a:stretch>
        </p:blipFill>
        <p:spPr>
          <a:xfrm>
            <a:off x="323528" y="260648"/>
            <a:ext cx="1065803" cy="6935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1223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03530" y="6153445"/>
            <a:ext cx="7704138" cy="349250"/>
          </a:xfrm>
        </p:spPr>
        <p:txBody>
          <a:bodyPr>
            <a:normAutofit fontScale="90000"/>
          </a:bodyPr>
          <a:lstStyle/>
          <a:p>
            <a:pPr>
              <a:defRPr/>
            </a:pPr>
            <a:r>
              <a:rPr lang="fr-FR" sz="1800" b="0" dirty="0" smtClean="0">
                <a:solidFill>
                  <a:schemeClr val="tx1"/>
                </a:solidFill>
                <a:latin typeface="Calibri" panose="020F0502020204030204" pitchFamily="34" charset="0"/>
              </a:rPr>
              <a:t>Seules les formes absorbantes, super absorbantes et hydrogel sont remboursées</a:t>
            </a:r>
            <a:endParaRPr lang="fr-FR" sz="1600" dirty="0">
              <a:solidFill>
                <a:schemeClr val="tx1"/>
              </a:solidFill>
            </a:endParaRPr>
          </a:p>
        </p:txBody>
      </p:sp>
      <p:sp>
        <p:nvSpPr>
          <p:cNvPr id="18435" name="Espace réservé du numéro de diapositive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BA3D8-9551-4D28-8625-4D55FE451958}" type="slidenum">
              <a:rPr lang="fr-FR" altLang="fr-FR" smtClean="0"/>
              <a:pPr/>
              <a:t>22</a:t>
            </a:fld>
            <a:endParaRPr lang="fr-FR" altLang="fr-FR" smtClean="0"/>
          </a:p>
        </p:txBody>
      </p:sp>
      <p:graphicFrame>
        <p:nvGraphicFramePr>
          <p:cNvPr id="10" name="Espace réservé du contenu 6"/>
          <p:cNvGraphicFramePr>
            <a:graphicFrameLocks noGrp="1"/>
          </p:cNvGraphicFramePr>
          <p:nvPr>
            <p:ph idx="1"/>
          </p:nvPr>
        </p:nvGraphicFramePr>
        <p:xfrm>
          <a:off x="446324" y="1124744"/>
          <a:ext cx="789099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763168" y="410153"/>
            <a:ext cx="6480720" cy="553998"/>
          </a:xfrm>
          <a:prstGeom prst="rect">
            <a:avLst/>
          </a:prstGeom>
        </p:spPr>
        <p:txBody>
          <a:bodyPr wrap="square">
            <a:spAutoFit/>
          </a:bodyPr>
          <a:lstStyle/>
          <a:p>
            <a:r>
              <a:rPr lang="fr-FR" altLang="fr-FR" sz="3000" u="sng" dirty="0" smtClean="0">
                <a:solidFill>
                  <a:srgbClr val="009999"/>
                </a:solidFill>
                <a:latin typeface="Calibri" panose="020F0502020204030204" pitchFamily="34" charset="0"/>
              </a:rPr>
              <a:t>LE PANSEMENT  VERT ANTIMICROBIEN</a:t>
            </a:r>
            <a:endParaRPr lang="fr-FR" sz="3000" dirty="0">
              <a:solidFill>
                <a:srgbClr val="009999"/>
              </a:solidFill>
            </a:endParaRPr>
          </a:p>
        </p:txBody>
      </p:sp>
      <p:pic>
        <p:nvPicPr>
          <p:cNvPr id="6" name="Image 5" descr="Sorbact_family.jpg"/>
          <p:cNvPicPr>
            <a:picLocks noChangeAspect="1"/>
          </p:cNvPicPr>
          <p:nvPr/>
        </p:nvPicPr>
        <p:blipFill>
          <a:blip r:embed="rId7"/>
          <a:stretch>
            <a:fillRect/>
          </a:stretch>
        </p:blipFill>
        <p:spPr>
          <a:xfrm>
            <a:off x="179512" y="213618"/>
            <a:ext cx="1426962" cy="803176"/>
          </a:xfrm>
          <a:prstGeom prst="rect">
            <a:avLst/>
          </a:prstGeom>
          <a:ln>
            <a:noFill/>
          </a:ln>
          <a:effectLst>
            <a:outerShdw blurRad="190500" algn="tl" rotWithShape="0">
              <a:srgbClr val="000000">
                <a:alpha val="70000"/>
              </a:srgbClr>
            </a:outerShdw>
          </a:effectLst>
        </p:spPr>
      </p:pic>
      <p:sp>
        <p:nvSpPr>
          <p:cNvPr id="3" name="Rectangle 2"/>
          <p:cNvSpPr/>
          <p:nvPr/>
        </p:nvSpPr>
        <p:spPr>
          <a:xfrm>
            <a:off x="255890" y="5453377"/>
            <a:ext cx="7924477" cy="615553"/>
          </a:xfrm>
          <a:prstGeom prst="rect">
            <a:avLst/>
          </a:prstGeom>
        </p:spPr>
        <p:txBody>
          <a:bodyPr wrap="none">
            <a:spAutoFit/>
          </a:bodyPr>
          <a:lstStyle/>
          <a:p>
            <a:pPr>
              <a:defRPr/>
            </a:pPr>
            <a:r>
              <a:rPr lang="fr-FR" dirty="0">
                <a:ln w="1905"/>
                <a:effectLst>
                  <a:innerShdw blurRad="69850" dist="43180" dir="5400000">
                    <a:srgbClr val="000000">
                      <a:alpha val="65000"/>
                    </a:srgbClr>
                  </a:innerShdw>
                </a:effectLst>
                <a:latin typeface="Calibri" panose="020F0502020204030204" pitchFamily="34" charset="0"/>
              </a:rPr>
              <a:t> </a:t>
            </a:r>
            <a:r>
              <a:rPr lang="fr-FR" sz="1600" dirty="0" err="1">
                <a:ln w="1905"/>
                <a:effectLst>
                  <a:innerShdw blurRad="69850" dist="43180" dir="5400000">
                    <a:srgbClr val="000000">
                      <a:alpha val="65000"/>
                    </a:srgbClr>
                  </a:innerShdw>
                </a:effectLst>
                <a:latin typeface="Calibri" panose="020F0502020204030204" pitchFamily="34" charset="0"/>
              </a:rPr>
              <a:t>Sorbact</a:t>
            </a:r>
            <a:r>
              <a:rPr lang="fr-FR" sz="1600" baseline="30000" dirty="0">
                <a:ln w="1905"/>
                <a:effectLst>
                  <a:innerShdw blurRad="69850" dist="43180" dir="5400000">
                    <a:srgbClr val="000000">
                      <a:alpha val="65000"/>
                    </a:srgbClr>
                  </a:innerShdw>
                </a:effectLst>
                <a:latin typeface="Calibri" panose="020F0502020204030204" pitchFamily="34" charset="0"/>
              </a:rPr>
              <a:t>®</a:t>
            </a:r>
            <a:r>
              <a:rPr lang="fr-FR" sz="1600" dirty="0">
                <a:ln w="1905"/>
                <a:effectLst>
                  <a:innerShdw blurRad="69850" dist="43180" dir="5400000">
                    <a:srgbClr val="000000">
                      <a:alpha val="65000"/>
                    </a:srgbClr>
                  </a:innerShdw>
                </a:effectLst>
                <a:latin typeface="Calibri" panose="020F0502020204030204" pitchFamily="34" charset="0"/>
              </a:rPr>
              <a:t> </a:t>
            </a:r>
            <a:r>
              <a:rPr lang="fr-FR" altLang="fr-FR" sz="1600" dirty="0">
                <a:latin typeface="Calibri" panose="020F0502020204030204" pitchFamily="34" charset="0"/>
              </a:rPr>
              <a:t> – </a:t>
            </a:r>
            <a:r>
              <a:rPr lang="fr-FR" sz="1600" dirty="0" smtClean="0">
                <a:ln w="1905"/>
                <a:effectLst>
                  <a:innerShdw blurRad="69850" dist="43180" dir="5400000">
                    <a:srgbClr val="000000">
                      <a:alpha val="65000"/>
                    </a:srgbClr>
                  </a:innerShdw>
                </a:effectLst>
                <a:latin typeface="Calibri" panose="020F0502020204030204" pitchFamily="34" charset="0"/>
              </a:rPr>
              <a:t> INRESA</a:t>
            </a:r>
          </a:p>
          <a:p>
            <a:pPr>
              <a:defRPr/>
            </a:pPr>
            <a:r>
              <a:rPr lang="fr-FR" sz="1600" dirty="0" smtClean="0">
                <a:ln w="1905"/>
                <a:effectLst>
                  <a:innerShdw blurRad="69850" dist="43180" dir="5400000">
                    <a:srgbClr val="000000">
                      <a:alpha val="65000"/>
                    </a:srgbClr>
                  </a:innerShdw>
                </a:effectLst>
                <a:latin typeface="Calibri" panose="020F0502020204030204" pitchFamily="34" charset="0"/>
                <a:cs typeface="Calibri" panose="020F0502020204030204" pitchFamily="34" charset="0"/>
              </a:rPr>
              <a:t>Compresse, hydrogel, pans absorbant et super absorbant, mèche, coussinet, pans chirurgical </a:t>
            </a: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5499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251520" y="5161359"/>
            <a:ext cx="4968552" cy="1259681"/>
          </a:xfrm>
        </p:spPr>
        <p:txBody>
          <a:bodyPr/>
          <a:lstStyle/>
          <a:p>
            <a:r>
              <a:rPr lang="fr-FR" altLang="fr-FR" sz="1400" b="0" dirty="0" err="1" smtClean="0">
                <a:solidFill>
                  <a:schemeClr val="tx1"/>
                </a:solidFill>
                <a:latin typeface="Calibri" panose="020F0502020204030204" pitchFamily="34" charset="0"/>
              </a:rPr>
              <a:t>Actisorb</a:t>
            </a:r>
            <a:r>
              <a:rPr lang="fr-FR" altLang="fr-FR" sz="1400" b="0" baseline="30000" dirty="0" smtClean="0">
                <a:solidFill>
                  <a:schemeClr val="tx1"/>
                </a:solidFill>
                <a:latin typeface="Calibri" panose="020F0502020204030204" pitchFamily="34" charset="0"/>
              </a:rPr>
              <a:t> ®</a:t>
            </a:r>
            <a:r>
              <a:rPr lang="fr-FR" altLang="fr-FR" sz="1400" b="0" dirty="0" smtClean="0">
                <a:solidFill>
                  <a:schemeClr val="tx1"/>
                </a:solidFill>
                <a:latin typeface="Calibri" panose="020F0502020204030204" pitchFamily="34" charset="0"/>
              </a:rPr>
              <a:t> et </a:t>
            </a:r>
            <a:r>
              <a:rPr lang="fr-FR" altLang="fr-FR" sz="1400" b="0" dirty="0" err="1" smtClean="0">
                <a:solidFill>
                  <a:schemeClr val="tx1"/>
                </a:solidFill>
                <a:latin typeface="Calibri" panose="020F0502020204030204" pitchFamily="34" charset="0"/>
              </a:rPr>
              <a:t>Actisorb</a:t>
            </a:r>
            <a:r>
              <a:rPr lang="fr-FR" altLang="fr-FR" sz="1400" b="0" baseline="30000" dirty="0" smtClean="0">
                <a:solidFill>
                  <a:schemeClr val="tx1"/>
                </a:solidFill>
                <a:latin typeface="Calibri" panose="020F0502020204030204" pitchFamily="34" charset="0"/>
              </a:rPr>
              <a:t> ®</a:t>
            </a:r>
            <a:r>
              <a:rPr lang="fr-FR" altLang="fr-FR" sz="1400" b="0" dirty="0" smtClean="0">
                <a:solidFill>
                  <a:schemeClr val="tx1"/>
                </a:solidFill>
                <a:latin typeface="Calibri" panose="020F0502020204030204" pitchFamily="34" charset="0"/>
              </a:rPr>
              <a:t> Ag</a:t>
            </a:r>
            <a:r>
              <a:rPr lang="fr-FR" altLang="fr-FR" sz="1400" b="0" dirty="0">
                <a:solidFill>
                  <a:schemeClr val="tx1"/>
                </a:solidFill>
                <a:latin typeface="Calibri" panose="020F0502020204030204" pitchFamily="34" charset="0"/>
              </a:rPr>
              <a:t>+  –  </a:t>
            </a:r>
            <a:r>
              <a:rPr lang="fr-FR" altLang="fr-FR" sz="1400" b="0" dirty="0" smtClean="0">
                <a:solidFill>
                  <a:schemeClr val="tx1"/>
                </a:solidFill>
                <a:latin typeface="Calibri" panose="020F0502020204030204" pitchFamily="34" charset="0"/>
              </a:rPr>
              <a:t>KCI</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Askina</a:t>
            </a:r>
            <a:r>
              <a:rPr lang="fr-FR" altLang="fr-FR" sz="1400" b="0" dirty="0" smtClean="0">
                <a:solidFill>
                  <a:schemeClr val="tx1"/>
                </a:solidFill>
                <a:latin typeface="Calibri" panose="020F0502020204030204" pitchFamily="34" charset="0"/>
              </a:rPr>
              <a:t> </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a:t>
            </a:r>
            <a:r>
              <a:rPr lang="fr-FR" altLang="fr-FR" sz="1400" b="0" dirty="0" err="1" smtClean="0">
                <a:solidFill>
                  <a:schemeClr val="tx1"/>
                </a:solidFill>
                <a:latin typeface="Calibri" panose="020F0502020204030204" pitchFamily="34" charset="0"/>
              </a:rPr>
              <a:t>Carbosorb</a:t>
            </a:r>
            <a:r>
              <a:rPr lang="fr-FR" altLang="fr-FR" sz="1400" b="0" dirty="0">
                <a:solidFill>
                  <a:schemeClr val="tx1"/>
                </a:solidFill>
                <a:latin typeface="Calibri" panose="020F0502020204030204" pitchFamily="34" charset="0"/>
              </a:rPr>
              <a:t>  –   </a:t>
            </a:r>
            <a:r>
              <a:rPr lang="fr-FR" altLang="fr-FR" sz="1400" b="0" dirty="0" err="1" smtClean="0">
                <a:solidFill>
                  <a:schemeClr val="tx1"/>
                </a:solidFill>
                <a:latin typeface="Calibri" panose="020F0502020204030204" pitchFamily="34" charset="0"/>
              </a:rPr>
              <a:t>B.Braun</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Carboflex</a:t>
            </a:r>
            <a:r>
              <a:rPr lang="fr-FR" altLang="fr-FR" sz="1400" b="0" baseline="30000" dirty="0" smtClean="0">
                <a:solidFill>
                  <a:schemeClr val="tx1"/>
                </a:solidFill>
                <a:latin typeface="Calibri" panose="020F0502020204030204" pitchFamily="34" charset="0"/>
              </a:rPr>
              <a:t> ®</a:t>
            </a:r>
            <a:r>
              <a:rPr lang="fr-FR" altLang="fr-FR" sz="1400" b="0" dirty="0">
                <a:solidFill>
                  <a:schemeClr val="tx1"/>
                </a:solidFill>
                <a:latin typeface="Calibri" panose="020F0502020204030204" pitchFamily="34" charset="0"/>
              </a:rPr>
              <a:t>  –  </a:t>
            </a:r>
            <a:r>
              <a:rPr lang="fr-FR" altLang="fr-FR" sz="1400" b="0" dirty="0" err="1" smtClean="0">
                <a:solidFill>
                  <a:schemeClr val="tx1"/>
                </a:solidFill>
                <a:latin typeface="Calibri" panose="020F0502020204030204" pitchFamily="34" charset="0"/>
              </a:rPr>
              <a:t>Convatec</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Carbonet</a:t>
            </a:r>
            <a:r>
              <a:rPr lang="fr-FR" altLang="fr-FR" sz="1400" b="0" baseline="30000" dirty="0" smtClean="0">
                <a:solidFill>
                  <a:schemeClr val="tx1"/>
                </a:solidFill>
                <a:latin typeface="Calibri" panose="020F0502020204030204" pitchFamily="34" charset="0"/>
              </a:rPr>
              <a:t> ®  </a:t>
            </a:r>
            <a:r>
              <a:rPr lang="fr-FR" altLang="fr-FR" sz="1400" b="0" dirty="0">
                <a:solidFill>
                  <a:schemeClr val="tx1"/>
                </a:solidFill>
                <a:latin typeface="Calibri" panose="020F0502020204030204" pitchFamily="34" charset="0"/>
              </a:rPr>
              <a:t>  –  </a:t>
            </a:r>
            <a:r>
              <a:rPr lang="fr-FR" altLang="fr-FR" sz="1400" b="0" dirty="0" smtClean="0">
                <a:solidFill>
                  <a:schemeClr val="tx1"/>
                </a:solidFill>
                <a:latin typeface="Calibri" panose="020F0502020204030204" pitchFamily="34" charset="0"/>
              </a:rPr>
              <a:t>Smith &amp; </a:t>
            </a:r>
            <a:r>
              <a:rPr lang="fr-FR" altLang="fr-FR" sz="1400" b="0" dirty="0" err="1" smtClean="0">
                <a:solidFill>
                  <a:schemeClr val="tx1"/>
                </a:solidFill>
                <a:latin typeface="Calibri" panose="020F0502020204030204" pitchFamily="34" charset="0"/>
              </a:rPr>
              <a:t>Nephew</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Vliwaktiv</a:t>
            </a:r>
            <a:r>
              <a:rPr lang="fr-FR" altLang="fr-FR" sz="1400" b="0" baseline="30000" dirty="0" smtClean="0">
                <a:solidFill>
                  <a:schemeClr val="tx1"/>
                </a:solidFill>
                <a:latin typeface="Calibri" panose="020F0502020204030204" pitchFamily="34" charset="0"/>
              </a:rPr>
              <a:t> ® </a:t>
            </a:r>
            <a:r>
              <a:rPr lang="fr-FR" altLang="fr-FR" sz="1400" b="0" dirty="0" smtClean="0">
                <a:solidFill>
                  <a:schemeClr val="tx1"/>
                </a:solidFill>
                <a:latin typeface="Calibri" panose="020F0502020204030204" pitchFamily="34" charset="0"/>
              </a:rPr>
              <a:t> et </a:t>
            </a:r>
            <a:r>
              <a:rPr lang="fr-FR" altLang="fr-FR" sz="1400" b="0" dirty="0" err="1" smtClean="0">
                <a:solidFill>
                  <a:schemeClr val="tx1"/>
                </a:solidFill>
                <a:latin typeface="Calibri" panose="020F0502020204030204" pitchFamily="34" charset="0"/>
              </a:rPr>
              <a:t>Vliwaktiv</a:t>
            </a:r>
            <a:r>
              <a:rPr lang="fr-FR" altLang="fr-FR" sz="1400" b="0" baseline="30000" dirty="0" smtClean="0">
                <a:solidFill>
                  <a:schemeClr val="tx1"/>
                </a:solidFill>
                <a:latin typeface="Calibri" panose="020F0502020204030204" pitchFamily="34" charset="0"/>
              </a:rPr>
              <a:t> ® </a:t>
            </a:r>
            <a:r>
              <a:rPr lang="fr-FR" altLang="fr-FR" sz="1400" b="0" dirty="0">
                <a:solidFill>
                  <a:schemeClr val="tx1"/>
                </a:solidFill>
                <a:latin typeface="Calibri" panose="020F0502020204030204" pitchFamily="34" charset="0"/>
              </a:rPr>
              <a:t>Ag  – </a:t>
            </a:r>
            <a:r>
              <a:rPr lang="fr-FR" altLang="fr-FR" sz="1400" b="0" dirty="0" err="1" smtClean="0">
                <a:solidFill>
                  <a:schemeClr val="tx1"/>
                </a:solidFill>
                <a:latin typeface="Calibri" panose="020F0502020204030204" pitchFamily="34" charset="0"/>
              </a:rPr>
              <a:t>Lohmann</a:t>
            </a:r>
            <a:r>
              <a:rPr lang="fr-FR" altLang="fr-FR" sz="1400" b="0" dirty="0" smtClean="0">
                <a:solidFill>
                  <a:schemeClr val="tx1"/>
                </a:solidFill>
                <a:latin typeface="Calibri" panose="020F0502020204030204" pitchFamily="34" charset="0"/>
              </a:rPr>
              <a:t> et </a:t>
            </a:r>
            <a:r>
              <a:rPr lang="fr-FR" altLang="fr-FR" sz="1400" b="0" dirty="0" err="1" smtClean="0">
                <a:solidFill>
                  <a:schemeClr val="tx1"/>
                </a:solidFill>
                <a:latin typeface="Calibri" panose="020F0502020204030204" pitchFamily="34" charset="0"/>
              </a:rPr>
              <a:t>Rauscher</a:t>
            </a:r>
            <a:endParaRPr lang="fr-FR" altLang="fr-FR" sz="1400" b="0" dirty="0" smtClean="0">
              <a:solidFill>
                <a:schemeClr val="tx1"/>
              </a:solidFill>
              <a:latin typeface="Calibri" panose="020F0502020204030204" pitchFamily="34" charset="0"/>
            </a:endParaRPr>
          </a:p>
        </p:txBody>
      </p:sp>
      <p:sp>
        <p:nvSpPr>
          <p:cNvPr id="20483" name="Espace réservé du numéro de diapositive 5"/>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CFAB6-35E5-4316-B119-73620E692F64}" type="slidenum">
              <a:rPr lang="fr-FR" altLang="fr-FR" smtClean="0"/>
              <a:pPr/>
              <a:t>23</a:t>
            </a:fld>
            <a:endParaRPr lang="fr-FR" altLang="fr-FR" smtClean="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767497192"/>
              </p:ext>
            </p:extLst>
          </p:nvPr>
        </p:nvGraphicFramePr>
        <p:xfrm>
          <a:off x="605242" y="1628775"/>
          <a:ext cx="7351134"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4"/>
          <p:cNvSpPr txBox="1">
            <a:spLocks/>
          </p:cNvSpPr>
          <p:nvPr/>
        </p:nvSpPr>
        <p:spPr bwMode="auto">
          <a:xfrm>
            <a:off x="2339752" y="204178"/>
            <a:ext cx="554397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rgbClr val="009999"/>
                </a:solidFill>
                <a:latin typeface="Calibri" panose="020F0502020204030204" pitchFamily="34" charset="0"/>
              </a:rPr>
              <a:t>LES PANSEMENTS AU CHARBON</a:t>
            </a:r>
          </a:p>
        </p:txBody>
      </p:sp>
      <p:pic>
        <p:nvPicPr>
          <p:cNvPr id="6" name="Picture 2" descr="DSC0017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323528" y="97447"/>
            <a:ext cx="1770133" cy="1478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re 7"/>
          <p:cNvSpPr txBox="1">
            <a:spLocks/>
          </p:cNvSpPr>
          <p:nvPr/>
        </p:nvSpPr>
        <p:spPr bwMode="auto">
          <a:xfrm>
            <a:off x="251520" y="6421040"/>
            <a:ext cx="5112532"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fontScale="97500"/>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a:defRPr/>
            </a:pPr>
            <a:r>
              <a:rPr lang="fr-FR" sz="1400" b="0" kern="0" dirty="0" smtClean="0">
                <a:solidFill>
                  <a:schemeClr val="tx1"/>
                </a:solidFill>
                <a:latin typeface="Calibri" panose="020F0502020204030204" pitchFamily="34" charset="0"/>
              </a:rPr>
              <a:t>Seuls </a:t>
            </a:r>
            <a:r>
              <a:rPr lang="fr-FR" sz="1400" b="0" kern="0" dirty="0" err="1" smtClean="0">
                <a:solidFill>
                  <a:schemeClr val="tx1"/>
                </a:solidFill>
                <a:latin typeface="Calibri" panose="020F0502020204030204" pitchFamily="34" charset="0"/>
              </a:rPr>
              <a:t>Askina</a:t>
            </a:r>
            <a:r>
              <a:rPr lang="fr-FR" altLang="fr-FR" sz="1400" b="0" baseline="30000" dirty="0">
                <a:solidFill>
                  <a:schemeClr val="tx1"/>
                </a:solidFill>
                <a:latin typeface="Calibri" panose="020F0502020204030204" pitchFamily="34" charset="0"/>
              </a:rPr>
              <a:t> ® </a:t>
            </a:r>
            <a:r>
              <a:rPr lang="fr-FR" sz="1400" b="0" kern="0" dirty="0" err="1" smtClean="0">
                <a:solidFill>
                  <a:schemeClr val="tx1"/>
                </a:solidFill>
                <a:latin typeface="Calibri" panose="020F0502020204030204" pitchFamily="34" charset="0"/>
              </a:rPr>
              <a:t>Carbosorb</a:t>
            </a:r>
            <a:r>
              <a:rPr lang="fr-FR" sz="1400" b="0" kern="0" dirty="0" smtClean="0">
                <a:solidFill>
                  <a:schemeClr val="tx1"/>
                </a:solidFill>
                <a:latin typeface="Calibri" panose="020F0502020204030204" pitchFamily="34" charset="0"/>
              </a:rPr>
              <a:t> et </a:t>
            </a:r>
            <a:r>
              <a:rPr lang="fr-FR" sz="1400" b="0" kern="0" dirty="0" err="1" smtClean="0">
                <a:solidFill>
                  <a:schemeClr val="tx1"/>
                </a:solidFill>
                <a:latin typeface="Calibri" panose="020F0502020204030204" pitchFamily="34" charset="0"/>
              </a:rPr>
              <a:t>Actisorb</a:t>
            </a:r>
            <a:r>
              <a:rPr lang="fr-FR" altLang="fr-FR" sz="1400" b="0" baseline="30000" dirty="0">
                <a:solidFill>
                  <a:schemeClr val="tx1"/>
                </a:solidFill>
                <a:latin typeface="Calibri" panose="020F0502020204030204" pitchFamily="34" charset="0"/>
              </a:rPr>
              <a:t> ®</a:t>
            </a:r>
            <a:r>
              <a:rPr lang="fr-FR" sz="1400" b="0" kern="0" dirty="0" smtClean="0">
                <a:solidFill>
                  <a:schemeClr val="tx1"/>
                </a:solidFill>
                <a:latin typeface="Calibri" panose="020F0502020204030204" pitchFamily="34" charset="0"/>
              </a:rPr>
              <a:t> sont remboursés</a:t>
            </a:r>
            <a:endParaRPr lang="fr-FR" sz="1400" kern="0" dirty="0">
              <a:solidFill>
                <a:schemeClr val="tx1"/>
              </a:solidFill>
            </a:endParaRPr>
          </a:p>
        </p:txBody>
      </p:sp>
    </p:spTree>
    <p:extLst>
      <p:ext uri="{BB962C8B-B14F-4D97-AF65-F5344CB8AC3E}">
        <p14:creationId xmlns:p14="http://schemas.microsoft.com/office/powerpoint/2010/main" val="3483822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4"/>
          <p:cNvSpPr>
            <a:spLocks noGrp="1"/>
          </p:cNvSpPr>
          <p:nvPr>
            <p:ph type="title"/>
          </p:nvPr>
        </p:nvSpPr>
        <p:spPr>
          <a:xfrm>
            <a:off x="203825" y="5733257"/>
            <a:ext cx="2783999" cy="972344"/>
          </a:xfrm>
        </p:spPr>
        <p:txBody>
          <a:bodyPr anchor="ctr"/>
          <a:lstStyle/>
          <a:p>
            <a:r>
              <a:rPr lang="fr-FR" altLang="fr-FR" sz="1200" b="0" dirty="0" err="1" smtClean="0">
                <a:solidFill>
                  <a:schemeClr val="tx1"/>
                </a:solidFill>
                <a:latin typeface="Calibri" panose="020F0502020204030204" pitchFamily="34" charset="0"/>
              </a:rPr>
              <a:t>Algosteril</a:t>
            </a:r>
            <a:r>
              <a:rPr lang="fr-FR" altLang="fr-FR" sz="1200" b="0" baseline="30000" dirty="0" smtClean="0">
                <a:solidFill>
                  <a:schemeClr val="tx1"/>
                </a:solidFill>
                <a:latin typeface="Calibri" panose="020F0502020204030204" pitchFamily="34" charset="0"/>
              </a:rPr>
              <a:t>®</a:t>
            </a:r>
            <a:r>
              <a:rPr lang="fr-FR" altLang="fr-FR" sz="1200" b="0" dirty="0">
                <a:solidFill>
                  <a:schemeClr val="tx1"/>
                </a:solidFill>
                <a:latin typeface="Calibri" panose="020F0502020204030204" pitchFamily="34" charset="0"/>
              </a:rPr>
              <a:t>  –  </a:t>
            </a:r>
            <a:r>
              <a:rPr lang="fr-FR" altLang="fr-FR" sz="1200" b="0" dirty="0" err="1" smtClean="0">
                <a:solidFill>
                  <a:schemeClr val="tx1"/>
                </a:solidFill>
                <a:latin typeface="Calibri" panose="020F0502020204030204" pitchFamily="34" charset="0"/>
              </a:rPr>
              <a:t>Brothier</a:t>
            </a:r>
            <a:r>
              <a:rPr lang="fr-FR" altLang="fr-FR" sz="1200" b="0" dirty="0" smtClean="0">
                <a:solidFill>
                  <a:schemeClr val="tx1"/>
                </a:solidFill>
                <a:latin typeface="Calibri" panose="020F0502020204030204" pitchFamily="34" charset="0"/>
              </a:rPr>
              <a:t/>
            </a:r>
            <a:br>
              <a:rPr lang="fr-FR" altLang="fr-FR" sz="1200" b="0" dirty="0" smtClean="0">
                <a:solidFill>
                  <a:schemeClr val="tx1"/>
                </a:solidFill>
                <a:latin typeface="Calibri" panose="020F0502020204030204" pitchFamily="34" charset="0"/>
              </a:rPr>
            </a:br>
            <a:r>
              <a:rPr lang="fr-FR" altLang="fr-FR" sz="1200" b="0" dirty="0" err="1" smtClean="0">
                <a:solidFill>
                  <a:schemeClr val="tx1"/>
                </a:solidFill>
                <a:latin typeface="Calibri" panose="020F0502020204030204" pitchFamily="34" charset="0"/>
              </a:rPr>
              <a:t>Kaltostat</a:t>
            </a:r>
            <a:r>
              <a:rPr lang="fr-FR" altLang="fr-FR" sz="1200" b="0" baseline="30000" dirty="0" smtClean="0">
                <a:solidFill>
                  <a:schemeClr val="tx1"/>
                </a:solidFill>
                <a:latin typeface="Calibri" panose="020F0502020204030204" pitchFamily="34" charset="0"/>
              </a:rPr>
              <a:t>®</a:t>
            </a:r>
            <a:r>
              <a:rPr lang="fr-FR" altLang="fr-FR" sz="1200" b="0" dirty="0">
                <a:solidFill>
                  <a:schemeClr val="tx1"/>
                </a:solidFill>
                <a:latin typeface="Calibri" panose="020F0502020204030204" pitchFamily="34" charset="0"/>
              </a:rPr>
              <a:t>  –  </a:t>
            </a:r>
            <a:r>
              <a:rPr lang="fr-FR" altLang="fr-FR" sz="1200" b="0" dirty="0" err="1" smtClean="0">
                <a:solidFill>
                  <a:schemeClr val="tx1"/>
                </a:solidFill>
                <a:latin typeface="Calibri" panose="020F0502020204030204" pitchFamily="34" charset="0"/>
              </a:rPr>
              <a:t>Convatec</a:t>
            </a:r>
            <a:r>
              <a:rPr lang="fr-FR" altLang="fr-FR" sz="1200" b="0" dirty="0" smtClean="0">
                <a:solidFill>
                  <a:schemeClr val="tx1"/>
                </a:solidFill>
                <a:latin typeface="Calibri" panose="020F0502020204030204" pitchFamily="34" charset="0"/>
              </a:rPr>
              <a:t/>
            </a:r>
            <a:br>
              <a:rPr lang="fr-FR" altLang="fr-FR" sz="1200" b="0" dirty="0" smtClean="0">
                <a:solidFill>
                  <a:schemeClr val="tx1"/>
                </a:solidFill>
                <a:latin typeface="Calibri" panose="020F0502020204030204" pitchFamily="34" charset="0"/>
              </a:rPr>
            </a:br>
            <a:r>
              <a:rPr lang="fr-FR" altLang="fr-FR" sz="1200" b="0" dirty="0" err="1" smtClean="0">
                <a:solidFill>
                  <a:schemeClr val="tx1"/>
                </a:solidFill>
                <a:latin typeface="Calibri" panose="020F0502020204030204" pitchFamily="34" charset="0"/>
              </a:rPr>
              <a:t>Biatain</a:t>
            </a:r>
            <a:r>
              <a:rPr lang="fr-FR" altLang="fr-FR" sz="1200" b="0" baseline="30000" dirty="0" smtClean="0">
                <a:solidFill>
                  <a:schemeClr val="tx1"/>
                </a:solidFill>
                <a:latin typeface="Calibri" panose="020F0502020204030204" pitchFamily="34" charset="0"/>
              </a:rPr>
              <a:t>®</a:t>
            </a:r>
            <a:r>
              <a:rPr lang="fr-FR" altLang="fr-FR" sz="1200" b="0" dirty="0">
                <a:solidFill>
                  <a:schemeClr val="tx1"/>
                </a:solidFill>
                <a:latin typeface="Calibri" panose="020F0502020204030204" pitchFamily="34" charset="0"/>
              </a:rPr>
              <a:t> Alginate – </a:t>
            </a:r>
            <a:r>
              <a:rPr lang="fr-FR" altLang="fr-FR" sz="1200" b="0" dirty="0" err="1">
                <a:solidFill>
                  <a:schemeClr val="tx1"/>
                </a:solidFill>
                <a:latin typeface="Calibri" panose="020F0502020204030204" pitchFamily="34" charset="0"/>
              </a:rPr>
              <a:t>Coloplast</a:t>
            </a:r>
            <a:r>
              <a:rPr lang="fr-FR" altLang="fr-FR" sz="1200" b="0" dirty="0" smtClean="0">
                <a:solidFill>
                  <a:schemeClr val="tx1"/>
                </a:solidFill>
                <a:latin typeface="Calibri" panose="020F0502020204030204" pitchFamily="34" charset="0"/>
              </a:rPr>
              <a:t/>
            </a:r>
            <a:br>
              <a:rPr lang="fr-FR" altLang="fr-FR" sz="1200" b="0" dirty="0" smtClean="0">
                <a:solidFill>
                  <a:schemeClr val="tx1"/>
                </a:solidFill>
                <a:latin typeface="Calibri" panose="020F0502020204030204" pitchFamily="34" charset="0"/>
              </a:rPr>
            </a:br>
            <a:r>
              <a:rPr lang="fr-FR" altLang="fr-FR" sz="1200" b="0" dirty="0" smtClean="0">
                <a:solidFill>
                  <a:schemeClr val="tx1"/>
                </a:solidFill>
                <a:latin typeface="Calibri" panose="020F0502020204030204" pitchFamily="34" charset="0"/>
              </a:rPr>
              <a:t>Alginate</a:t>
            </a:r>
            <a:r>
              <a:rPr lang="fr-FR" altLang="fr-FR" sz="1200" b="0" baseline="30000" dirty="0" smtClean="0">
                <a:solidFill>
                  <a:schemeClr val="tx1"/>
                </a:solidFill>
                <a:latin typeface="Calibri" panose="020F0502020204030204" pitchFamily="34" charset="0"/>
              </a:rPr>
              <a:t>®</a:t>
            </a:r>
            <a:r>
              <a:rPr lang="fr-FR" altLang="fr-FR" sz="1200" b="0" dirty="0" smtClean="0">
                <a:solidFill>
                  <a:schemeClr val="tx1"/>
                </a:solidFill>
                <a:latin typeface="Calibri" panose="020F0502020204030204" pitchFamily="34" charset="0"/>
              </a:rPr>
              <a:t> </a:t>
            </a:r>
            <a:r>
              <a:rPr lang="fr-FR" altLang="fr-FR" sz="1200" b="0" dirty="0">
                <a:solidFill>
                  <a:schemeClr val="tx1"/>
                </a:solidFill>
                <a:latin typeface="Calibri" panose="020F0502020204030204" pitchFamily="34" charset="0"/>
              </a:rPr>
              <a:t>Kendall   –  </a:t>
            </a:r>
            <a:r>
              <a:rPr lang="fr-FR" altLang="fr-FR" sz="1200" b="0" dirty="0" err="1" smtClean="0">
                <a:solidFill>
                  <a:schemeClr val="tx1"/>
                </a:solidFill>
                <a:latin typeface="Calibri" panose="020F0502020204030204" pitchFamily="34" charset="0"/>
              </a:rPr>
              <a:t>Medtronic</a:t>
            </a:r>
            <a:r>
              <a:rPr lang="fr-FR" altLang="fr-FR" sz="1200" b="0" dirty="0" smtClean="0">
                <a:solidFill>
                  <a:schemeClr val="tx1"/>
                </a:solidFill>
                <a:latin typeface="Calibri" panose="020F0502020204030204" pitchFamily="34" charset="0"/>
              </a:rPr>
              <a:t/>
            </a:r>
            <a:br>
              <a:rPr lang="fr-FR" altLang="fr-FR" sz="1200" b="0" dirty="0" smtClean="0">
                <a:solidFill>
                  <a:schemeClr val="tx1"/>
                </a:solidFill>
                <a:latin typeface="Calibri" panose="020F0502020204030204" pitchFamily="34" charset="0"/>
              </a:rPr>
            </a:br>
            <a:endParaRPr lang="fr-FR" altLang="fr-FR" sz="1200" b="0" dirty="0" smtClean="0">
              <a:solidFill>
                <a:schemeClr val="tx1"/>
              </a:solidFill>
              <a:latin typeface="Calibri" panose="020F0502020204030204"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3580971402"/>
              </p:ext>
            </p:extLst>
          </p:nvPr>
        </p:nvGraphicFramePr>
        <p:xfrm>
          <a:off x="226448" y="1916832"/>
          <a:ext cx="7704856" cy="3602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CEFD5B-E984-4668-9603-36087547F5B8}" type="slidenum">
              <a:rPr lang="fr-FR" altLang="fr-FR" smtClean="0"/>
              <a:pPr/>
              <a:t>24</a:t>
            </a:fld>
            <a:endParaRPr lang="fr-FR" altLang="fr-FR" smtClean="0"/>
          </a:p>
        </p:txBody>
      </p:sp>
      <p:sp>
        <p:nvSpPr>
          <p:cNvPr id="5" name="Titre 5"/>
          <p:cNvSpPr txBox="1">
            <a:spLocks/>
          </p:cNvSpPr>
          <p:nvPr/>
        </p:nvSpPr>
        <p:spPr bwMode="auto">
          <a:xfrm>
            <a:off x="3059832" y="332656"/>
            <a:ext cx="3096344" cy="66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chemeClr val="tx2">
                    <a:lumMod val="60000"/>
                    <a:lumOff val="40000"/>
                  </a:schemeClr>
                </a:solidFill>
                <a:latin typeface="Calibri" panose="020F0502020204030204" pitchFamily="34" charset="0"/>
              </a:rPr>
              <a:t>LES ALGINATES</a:t>
            </a:r>
          </a:p>
        </p:txBody>
      </p:sp>
      <p:pic>
        <p:nvPicPr>
          <p:cNvPr id="6" name="Picture 3" descr="DSC0017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11560" y="188640"/>
            <a:ext cx="1572284" cy="11620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itre 4"/>
          <p:cNvSpPr txBox="1">
            <a:spLocks/>
          </p:cNvSpPr>
          <p:nvPr/>
        </p:nvSpPr>
        <p:spPr bwMode="auto">
          <a:xfrm>
            <a:off x="3059832" y="5650594"/>
            <a:ext cx="2952328" cy="1022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r>
              <a:rPr lang="fr-FR" altLang="fr-FR" sz="1200" b="0" kern="0" dirty="0" err="1" smtClean="0">
                <a:solidFill>
                  <a:schemeClr val="tx1"/>
                </a:solidFill>
                <a:latin typeface="Calibri" panose="020F0502020204030204" pitchFamily="34" charset="0"/>
              </a:rPr>
              <a:t>Algisite</a:t>
            </a:r>
            <a:r>
              <a:rPr lang="fr-FR" altLang="fr-FR" sz="1200" b="0" kern="0" baseline="30000" dirty="0" smtClean="0">
                <a:solidFill>
                  <a:schemeClr val="tx1"/>
                </a:solidFill>
                <a:latin typeface="Calibri" panose="020F0502020204030204" pitchFamily="34" charset="0"/>
              </a:rPr>
              <a:t>®</a:t>
            </a:r>
            <a:r>
              <a:rPr lang="fr-FR" altLang="fr-FR" sz="1200" b="0" kern="0" dirty="0" smtClean="0">
                <a:solidFill>
                  <a:schemeClr val="tx1"/>
                </a:solidFill>
                <a:latin typeface="Calibri" panose="020F0502020204030204" pitchFamily="34" charset="0"/>
              </a:rPr>
              <a:t> M </a:t>
            </a:r>
            <a:r>
              <a:rPr lang="fr-FR" altLang="fr-FR" sz="1200" b="0" dirty="0">
                <a:solidFill>
                  <a:schemeClr val="tx1"/>
                </a:solidFill>
                <a:latin typeface="Calibri" panose="020F0502020204030204" pitchFamily="34" charset="0"/>
              </a:rPr>
              <a:t> – </a:t>
            </a:r>
            <a:r>
              <a:rPr lang="fr-FR" altLang="fr-FR" sz="1200" b="0" kern="0" dirty="0" smtClean="0">
                <a:solidFill>
                  <a:schemeClr val="tx1"/>
                </a:solidFill>
                <a:latin typeface="Calibri" panose="020F0502020204030204" pitchFamily="34" charset="0"/>
              </a:rPr>
              <a:t>Smith et </a:t>
            </a:r>
            <a:r>
              <a:rPr lang="fr-FR" altLang="fr-FR" sz="1200" b="0" kern="0" dirty="0" err="1" smtClean="0">
                <a:solidFill>
                  <a:schemeClr val="tx1"/>
                </a:solidFill>
                <a:latin typeface="Calibri" panose="020F0502020204030204" pitchFamily="34" charset="0"/>
              </a:rPr>
              <a:t>Nephew</a:t>
            </a:r>
            <a:r>
              <a:rPr lang="fr-FR" altLang="fr-FR" sz="1200" b="0" kern="0" dirty="0" smtClean="0">
                <a:solidFill>
                  <a:schemeClr val="tx1"/>
                </a:solidFill>
                <a:latin typeface="Calibri" panose="020F0502020204030204" pitchFamily="34" charset="0"/>
              </a:rPr>
              <a:t/>
            </a:r>
            <a:br>
              <a:rPr lang="fr-FR" altLang="fr-FR" sz="1200" b="0" kern="0" dirty="0" smtClean="0">
                <a:solidFill>
                  <a:schemeClr val="tx1"/>
                </a:solidFill>
                <a:latin typeface="Calibri" panose="020F0502020204030204" pitchFamily="34" charset="0"/>
              </a:rPr>
            </a:br>
            <a:r>
              <a:rPr lang="fr-FR" altLang="fr-FR" sz="1200" b="0" kern="0" dirty="0" err="1" smtClean="0">
                <a:solidFill>
                  <a:schemeClr val="tx1"/>
                </a:solidFill>
                <a:latin typeface="Calibri" panose="020F0502020204030204" pitchFamily="34" charset="0"/>
              </a:rPr>
              <a:t>Urgosorb</a:t>
            </a:r>
            <a:r>
              <a:rPr lang="fr-FR" altLang="fr-FR" sz="1200" b="0" kern="0" baseline="30000" dirty="0" smtClean="0">
                <a:solidFill>
                  <a:schemeClr val="tx1"/>
                </a:solidFill>
                <a:latin typeface="Calibri" panose="020F0502020204030204" pitchFamily="34" charset="0"/>
              </a:rPr>
              <a:t>® </a:t>
            </a:r>
            <a:r>
              <a:rPr lang="fr-FR" altLang="fr-FR" sz="1200" b="0" kern="0" dirty="0" smtClean="0">
                <a:solidFill>
                  <a:schemeClr val="tx1"/>
                </a:solidFill>
                <a:latin typeface="Calibri" panose="020F0502020204030204" pitchFamily="34" charset="0"/>
              </a:rPr>
              <a:t> </a:t>
            </a:r>
            <a:r>
              <a:rPr lang="fr-FR" altLang="fr-FR" sz="1200" b="0" dirty="0">
                <a:solidFill>
                  <a:schemeClr val="tx1"/>
                </a:solidFill>
                <a:latin typeface="Calibri" panose="020F0502020204030204" pitchFamily="34" charset="0"/>
              </a:rPr>
              <a:t> – </a:t>
            </a:r>
            <a:r>
              <a:rPr lang="fr-FR" altLang="fr-FR" sz="1200" b="0" kern="0" dirty="0" smtClean="0">
                <a:solidFill>
                  <a:schemeClr val="tx1"/>
                </a:solidFill>
                <a:latin typeface="Calibri" panose="020F0502020204030204" pitchFamily="34" charset="0"/>
              </a:rPr>
              <a:t> </a:t>
            </a:r>
            <a:r>
              <a:rPr lang="fr-FR" altLang="fr-FR" sz="1200" b="0" kern="0" dirty="0" err="1" smtClean="0">
                <a:solidFill>
                  <a:schemeClr val="tx1"/>
                </a:solidFill>
                <a:latin typeface="Calibri" panose="020F0502020204030204" pitchFamily="34" charset="0"/>
              </a:rPr>
              <a:t>Urgo</a:t>
            </a:r>
            <a:r>
              <a:rPr lang="fr-FR" altLang="fr-FR" sz="1200" b="0" kern="0" dirty="0" smtClean="0">
                <a:solidFill>
                  <a:schemeClr val="tx1"/>
                </a:solidFill>
                <a:latin typeface="Calibri" panose="020F0502020204030204" pitchFamily="34" charset="0"/>
              </a:rPr>
              <a:t/>
            </a:r>
            <a:br>
              <a:rPr lang="fr-FR" altLang="fr-FR" sz="1200" b="0" kern="0" dirty="0" smtClean="0">
                <a:solidFill>
                  <a:schemeClr val="tx1"/>
                </a:solidFill>
                <a:latin typeface="Calibri" panose="020F0502020204030204" pitchFamily="34" charset="0"/>
              </a:rPr>
            </a:br>
            <a:r>
              <a:rPr lang="fr-FR" altLang="fr-FR" sz="1200" b="0" kern="0" dirty="0" err="1" smtClean="0">
                <a:solidFill>
                  <a:schemeClr val="tx1"/>
                </a:solidFill>
                <a:latin typeface="Calibri" panose="020F0502020204030204" pitchFamily="34" charset="0"/>
              </a:rPr>
              <a:t>Sorbalgon</a:t>
            </a:r>
            <a:r>
              <a:rPr lang="fr-FR" altLang="fr-FR" sz="1200" b="0" kern="0" baseline="30000" dirty="0" smtClean="0">
                <a:solidFill>
                  <a:schemeClr val="tx1"/>
                </a:solidFill>
                <a:latin typeface="Calibri" panose="020F0502020204030204" pitchFamily="34" charset="0"/>
              </a:rPr>
              <a:t>®</a:t>
            </a:r>
            <a:r>
              <a:rPr lang="fr-FR" altLang="fr-FR" sz="1200" b="0" kern="0" dirty="0" smtClean="0">
                <a:solidFill>
                  <a:schemeClr val="tx1"/>
                </a:solidFill>
                <a:latin typeface="Calibri" panose="020F0502020204030204" pitchFamily="34" charset="0"/>
              </a:rPr>
              <a:t> </a:t>
            </a:r>
            <a:r>
              <a:rPr lang="fr-FR" altLang="fr-FR" sz="1200" b="0" dirty="0">
                <a:solidFill>
                  <a:schemeClr val="tx1"/>
                </a:solidFill>
                <a:latin typeface="Calibri" panose="020F0502020204030204" pitchFamily="34" charset="0"/>
              </a:rPr>
              <a:t> – </a:t>
            </a:r>
            <a:r>
              <a:rPr lang="fr-FR" altLang="fr-FR" sz="1200" b="0" kern="0" dirty="0" smtClean="0">
                <a:solidFill>
                  <a:schemeClr val="tx1"/>
                </a:solidFill>
                <a:latin typeface="Calibri" panose="020F0502020204030204" pitchFamily="34" charset="0"/>
              </a:rPr>
              <a:t>Hartmann</a:t>
            </a:r>
            <a:br>
              <a:rPr lang="fr-FR" altLang="fr-FR" sz="1200" b="0" kern="0" dirty="0" smtClean="0">
                <a:solidFill>
                  <a:schemeClr val="tx1"/>
                </a:solidFill>
                <a:latin typeface="Calibri" panose="020F0502020204030204" pitchFamily="34" charset="0"/>
              </a:rPr>
            </a:br>
            <a:r>
              <a:rPr lang="fr-FR" altLang="fr-FR" sz="1200" b="0" kern="0" dirty="0" err="1" smtClean="0">
                <a:solidFill>
                  <a:schemeClr val="tx1"/>
                </a:solidFill>
                <a:latin typeface="Calibri" panose="020F0502020204030204" pitchFamily="34" charset="0"/>
              </a:rPr>
              <a:t>Suprasorb</a:t>
            </a:r>
            <a:r>
              <a:rPr lang="fr-FR" altLang="fr-FR" sz="1200" b="0" kern="0" baseline="30000" dirty="0" smtClean="0">
                <a:solidFill>
                  <a:schemeClr val="tx1"/>
                </a:solidFill>
                <a:latin typeface="Calibri" panose="020F0502020204030204" pitchFamily="34" charset="0"/>
              </a:rPr>
              <a:t>®</a:t>
            </a:r>
            <a:r>
              <a:rPr lang="fr-FR" altLang="fr-FR" sz="1200" b="0" kern="0" dirty="0" smtClean="0">
                <a:solidFill>
                  <a:schemeClr val="tx1"/>
                </a:solidFill>
                <a:latin typeface="Calibri" panose="020F0502020204030204" pitchFamily="34" charset="0"/>
              </a:rPr>
              <a:t> A – </a:t>
            </a:r>
            <a:r>
              <a:rPr lang="fr-FR" altLang="fr-FR" sz="1200" b="0" kern="0" dirty="0" err="1" smtClean="0">
                <a:solidFill>
                  <a:schemeClr val="tx1"/>
                </a:solidFill>
                <a:latin typeface="Calibri" panose="020F0502020204030204" pitchFamily="34" charset="0"/>
              </a:rPr>
              <a:t>Lohmann</a:t>
            </a:r>
            <a:r>
              <a:rPr lang="fr-FR" altLang="fr-FR" sz="1200" b="0" kern="0" dirty="0" smtClean="0">
                <a:solidFill>
                  <a:schemeClr val="tx1"/>
                </a:solidFill>
                <a:latin typeface="Calibri" panose="020F0502020204030204" pitchFamily="34" charset="0"/>
              </a:rPr>
              <a:t> et </a:t>
            </a:r>
            <a:r>
              <a:rPr lang="fr-FR" altLang="fr-FR" sz="1200" b="0" kern="0" dirty="0" err="1" smtClean="0">
                <a:solidFill>
                  <a:schemeClr val="tx1"/>
                </a:solidFill>
                <a:latin typeface="Calibri" panose="020F0502020204030204" pitchFamily="34" charset="0"/>
              </a:rPr>
              <a:t>Rauscher</a:t>
            </a:r>
            <a:endParaRPr lang="fr-FR" altLang="fr-FR" sz="1200" b="0" kern="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4196409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4"/>
          <p:cNvSpPr>
            <a:spLocks noGrp="1"/>
          </p:cNvSpPr>
          <p:nvPr>
            <p:ph type="title"/>
          </p:nvPr>
        </p:nvSpPr>
        <p:spPr>
          <a:xfrm>
            <a:off x="467544" y="5888112"/>
            <a:ext cx="2879675" cy="720576"/>
          </a:xfrm>
        </p:spPr>
        <p:txBody>
          <a:bodyPr anchor="ctr"/>
          <a:lstStyle/>
          <a:p>
            <a:r>
              <a:rPr lang="fr-FR" altLang="fr-FR" sz="1400" b="0" dirty="0" err="1" smtClean="0">
                <a:solidFill>
                  <a:schemeClr val="tx1"/>
                </a:solidFill>
                <a:latin typeface="Calibri" panose="020F0502020204030204" pitchFamily="34" charset="0"/>
              </a:rPr>
              <a:t>Aquacel</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Extra – </a:t>
            </a:r>
            <a:r>
              <a:rPr lang="fr-FR" altLang="fr-FR" sz="1400" b="0" dirty="0" err="1" smtClean="0">
                <a:solidFill>
                  <a:schemeClr val="tx1"/>
                </a:solidFill>
                <a:latin typeface="Calibri" panose="020F0502020204030204" pitchFamily="34" charset="0"/>
              </a:rPr>
              <a:t>Convatec</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Urgoclean</a:t>
            </a:r>
            <a:r>
              <a:rPr lang="fr-FR" altLang="fr-FR" sz="1400" b="0" baseline="30000" dirty="0" smtClean="0">
                <a:solidFill>
                  <a:schemeClr val="tx1"/>
                </a:solidFill>
                <a:latin typeface="Calibri" panose="020F0502020204030204" pitchFamily="34" charset="0"/>
              </a:rPr>
              <a:t>®</a:t>
            </a:r>
            <a:r>
              <a:rPr lang="fr-FR" altLang="fr-FR" sz="1400" b="0" dirty="0">
                <a:solidFill>
                  <a:schemeClr val="tx1"/>
                </a:solidFill>
                <a:latin typeface="Calibri" panose="020F0502020204030204" pitchFamily="34" charset="0"/>
              </a:rPr>
              <a:t>  –  </a:t>
            </a:r>
            <a:r>
              <a:rPr lang="fr-FR" altLang="fr-FR" sz="1400" b="0" dirty="0" err="1" smtClean="0">
                <a:solidFill>
                  <a:schemeClr val="tx1"/>
                </a:solidFill>
                <a:latin typeface="Calibri" panose="020F0502020204030204" pitchFamily="34" charset="0"/>
              </a:rPr>
              <a:t>Urgo</a:t>
            </a:r>
            <a:endParaRPr lang="fr-FR" altLang="fr-FR" sz="1400" b="0" dirty="0" smtClean="0">
              <a:solidFill>
                <a:schemeClr val="tx1"/>
              </a:solidFill>
              <a:latin typeface="Calibri" panose="020F0502020204030204" pitchFamily="34" charset="0"/>
            </a:endParaRP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391854677"/>
              </p:ext>
            </p:extLst>
          </p:nvPr>
        </p:nvGraphicFramePr>
        <p:xfrm>
          <a:off x="321585" y="2000362"/>
          <a:ext cx="7992888"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316D5F-2F77-4B82-B6D6-56EC58CD9DB4}" type="slidenum">
              <a:rPr lang="fr-FR" altLang="fr-FR" smtClean="0"/>
              <a:pPr/>
              <a:t>25</a:t>
            </a:fld>
            <a:endParaRPr lang="fr-FR" altLang="fr-FR" smtClean="0"/>
          </a:p>
        </p:txBody>
      </p:sp>
      <p:sp>
        <p:nvSpPr>
          <p:cNvPr id="6" name="Titre 4"/>
          <p:cNvSpPr txBox="1">
            <a:spLocks/>
          </p:cNvSpPr>
          <p:nvPr/>
        </p:nvSpPr>
        <p:spPr bwMode="auto">
          <a:xfrm>
            <a:off x="1547664" y="-149075"/>
            <a:ext cx="5491318"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pPr algn="ctr"/>
            <a:r>
              <a:rPr lang="fr-FR" altLang="fr-FR" sz="3000" b="0" u="sng" dirty="0" smtClean="0">
                <a:solidFill>
                  <a:schemeClr val="tx2">
                    <a:lumMod val="60000"/>
                    <a:lumOff val="40000"/>
                  </a:schemeClr>
                </a:solidFill>
                <a:latin typeface="Calibri" panose="020F0502020204030204" pitchFamily="34" charset="0"/>
              </a:rPr>
              <a:t>LES FIBRES A HAUT POUVOIR </a:t>
            </a:r>
          </a:p>
          <a:p>
            <a:pPr algn="ctr"/>
            <a:r>
              <a:rPr lang="fr-FR" altLang="fr-FR" sz="3000" b="0" u="sng" dirty="0" smtClean="0">
                <a:solidFill>
                  <a:schemeClr val="tx2">
                    <a:lumMod val="60000"/>
                    <a:lumOff val="40000"/>
                  </a:schemeClr>
                </a:solidFill>
                <a:latin typeface="Calibri" panose="020F0502020204030204" pitchFamily="34" charset="0"/>
              </a:rPr>
              <a:t>D’ABSORPTION</a:t>
            </a:r>
          </a:p>
        </p:txBody>
      </p:sp>
      <p:pic>
        <p:nvPicPr>
          <p:cNvPr id="8" name="Espace réservé du contenu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352891" y="337273"/>
            <a:ext cx="1270151" cy="7338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8679" y="212214"/>
            <a:ext cx="1266745" cy="12667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9878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4"/>
          <p:cNvSpPr>
            <a:spLocks noGrp="1"/>
          </p:cNvSpPr>
          <p:nvPr>
            <p:ph type="title"/>
          </p:nvPr>
        </p:nvSpPr>
        <p:spPr>
          <a:xfrm>
            <a:off x="395536" y="5301208"/>
            <a:ext cx="3923928" cy="1295400"/>
          </a:xfrm>
        </p:spPr>
        <p:txBody>
          <a:bodyPr anchor="ctr"/>
          <a:lstStyle/>
          <a:p>
            <a:pPr>
              <a:buClrTx/>
              <a:defRPr/>
            </a:pPr>
            <a:r>
              <a:rPr lang="fr-FR" sz="1400" b="0" dirty="0" err="1" smtClean="0">
                <a:solidFill>
                  <a:schemeClr val="tx1"/>
                </a:solidFill>
                <a:latin typeface="Calibri" panose="020F0502020204030204" pitchFamily="34" charset="0"/>
              </a:rPr>
              <a:t>Vliwasorb</a:t>
            </a:r>
            <a:r>
              <a:rPr lang="fr-FR" sz="1400" b="0" baseline="30000" dirty="0">
                <a:solidFill>
                  <a:schemeClr val="tx1"/>
                </a:solidFill>
                <a:latin typeface="Calibri" panose="020F0502020204030204" pitchFamily="34" charset="0"/>
              </a:rPr>
              <a:t>® </a:t>
            </a:r>
            <a:r>
              <a:rPr lang="fr-FR" sz="1400" b="0" dirty="0">
                <a:solidFill>
                  <a:schemeClr val="tx1"/>
                </a:solidFill>
                <a:latin typeface="Calibri" panose="020F0502020204030204" pitchFamily="34" charset="0"/>
              </a:rPr>
              <a:t>– </a:t>
            </a:r>
            <a:r>
              <a:rPr lang="fr-FR" sz="1400" b="0" dirty="0" err="1" smtClean="0">
                <a:solidFill>
                  <a:schemeClr val="tx1"/>
                </a:solidFill>
                <a:latin typeface="Calibri" panose="020F0502020204030204" pitchFamily="34" charset="0"/>
              </a:rPr>
              <a:t>Lohmann</a:t>
            </a:r>
            <a:r>
              <a:rPr lang="fr-FR" sz="1400" b="0" dirty="0" smtClean="0">
                <a:solidFill>
                  <a:schemeClr val="tx1"/>
                </a:solidFill>
                <a:latin typeface="Calibri" panose="020F0502020204030204" pitchFamily="34" charset="0"/>
              </a:rPr>
              <a:t> </a:t>
            </a:r>
            <a:r>
              <a:rPr lang="fr-FR" sz="1400" b="0" dirty="0">
                <a:solidFill>
                  <a:schemeClr val="tx1"/>
                </a:solidFill>
                <a:latin typeface="Calibri" panose="020F0502020204030204" pitchFamily="34" charset="0"/>
              </a:rPr>
              <a:t>et </a:t>
            </a:r>
            <a:r>
              <a:rPr lang="fr-FR" sz="1400" b="0" dirty="0" err="1">
                <a:solidFill>
                  <a:schemeClr val="tx1"/>
                </a:solidFill>
                <a:latin typeface="Calibri" panose="020F0502020204030204" pitchFamily="34" charset="0"/>
              </a:rPr>
              <a:t>Rauscher</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err="1" smtClean="0">
                <a:solidFill>
                  <a:schemeClr val="tx1"/>
                </a:solidFill>
                <a:latin typeface="Calibri" panose="020F0502020204030204" pitchFamily="34" charset="0"/>
              </a:rPr>
              <a:t>Tégaderm</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Superabsorber</a:t>
            </a:r>
            <a:r>
              <a:rPr lang="fr-FR" sz="1400" b="0" baseline="30000" dirty="0">
                <a:solidFill>
                  <a:schemeClr val="tx1"/>
                </a:solidFill>
                <a:latin typeface="Calibri" panose="020F0502020204030204" pitchFamily="34" charset="0"/>
              </a:rPr>
              <a:t> </a:t>
            </a:r>
            <a:r>
              <a:rPr lang="fr-FR" sz="1400" b="0" dirty="0">
                <a:solidFill>
                  <a:schemeClr val="tx1"/>
                </a:solidFill>
                <a:latin typeface="Calibri" panose="020F0502020204030204" pitchFamily="34" charset="0"/>
              </a:rPr>
              <a:t>– </a:t>
            </a:r>
            <a:r>
              <a:rPr lang="fr-FR" sz="1400" b="0" dirty="0" smtClean="0">
                <a:solidFill>
                  <a:schemeClr val="tx1"/>
                </a:solidFill>
                <a:latin typeface="Calibri" panose="020F0502020204030204" pitchFamily="34" charset="0"/>
              </a:rPr>
              <a:t>3M </a:t>
            </a:r>
            <a:r>
              <a:rPr lang="fr-FR" sz="1400" b="0" dirty="0">
                <a:solidFill>
                  <a:schemeClr val="tx1"/>
                </a:solidFill>
                <a:latin typeface="Calibri" panose="020F0502020204030204" pitchFamily="34" charset="0"/>
              </a:rPr>
              <a:t>santé</a:t>
            </a:r>
            <a:br>
              <a:rPr lang="fr-FR" sz="1400" b="0" dirty="0">
                <a:solidFill>
                  <a:schemeClr val="tx1"/>
                </a:solidFill>
                <a:latin typeface="Calibri" panose="020F0502020204030204" pitchFamily="34" charset="0"/>
              </a:rPr>
            </a:br>
            <a:r>
              <a:rPr lang="fr-FR" sz="1400" b="0" dirty="0" err="1" smtClean="0">
                <a:solidFill>
                  <a:schemeClr val="tx1"/>
                </a:solidFill>
                <a:latin typeface="Calibri" panose="020F0502020204030204" pitchFamily="34" charset="0"/>
              </a:rPr>
              <a:t>Drymax</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a:t>
            </a:r>
            <a:r>
              <a:rPr lang="fr-FR" sz="1400" b="0" dirty="0" smtClean="0">
                <a:solidFill>
                  <a:schemeClr val="tx1"/>
                </a:solidFill>
                <a:latin typeface="Calibri" panose="020F0502020204030204" pitchFamily="34" charset="0"/>
              </a:rPr>
              <a:t>Extra</a:t>
            </a:r>
            <a:r>
              <a:rPr lang="fr-FR" sz="1400" b="0" dirty="0">
                <a:solidFill>
                  <a:schemeClr val="tx1"/>
                </a:solidFill>
                <a:latin typeface="Calibri" panose="020F0502020204030204" pitchFamily="34" charset="0"/>
              </a:rPr>
              <a:t> –</a:t>
            </a:r>
            <a:r>
              <a:rPr lang="fr-FR" sz="1400" b="0" dirty="0" smtClean="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Inresa</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err="1" smtClean="0">
                <a:solidFill>
                  <a:schemeClr val="tx1"/>
                </a:solidFill>
                <a:latin typeface="Calibri" panose="020F0502020204030204" pitchFamily="34" charset="0"/>
              </a:rPr>
              <a:t>Mextra</a:t>
            </a:r>
            <a:r>
              <a:rPr lang="fr-FR" sz="1400" b="0" baseline="30000" dirty="0" smtClean="0">
                <a:solidFill>
                  <a:schemeClr val="tx1"/>
                </a:solidFill>
                <a:latin typeface="Calibri" panose="020F0502020204030204" pitchFamily="34" charset="0"/>
              </a:rPr>
              <a:t> </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superabsorbent</a:t>
            </a:r>
            <a:r>
              <a:rPr lang="fr-FR" sz="1400" b="0" dirty="0">
                <a:solidFill>
                  <a:schemeClr val="tx1"/>
                </a:solidFill>
                <a:latin typeface="Calibri" panose="020F0502020204030204" pitchFamily="34" charset="0"/>
              </a:rPr>
              <a:t> – </a:t>
            </a:r>
            <a:r>
              <a:rPr lang="fr-FR" sz="1400" b="0" dirty="0" err="1">
                <a:solidFill>
                  <a:schemeClr val="tx1"/>
                </a:solidFill>
                <a:latin typeface="Calibri" panose="020F0502020204030204" pitchFamily="34" charset="0"/>
              </a:rPr>
              <a:t>Mölnlycke</a:t>
            </a:r>
            <a:r>
              <a:rPr lang="fr-FR" sz="1400" b="0" dirty="0">
                <a:solidFill>
                  <a:schemeClr val="tx1"/>
                </a:solidFill>
                <a:latin typeface="Calibri" panose="020F0502020204030204" pitchFamily="34" charset="0"/>
              </a:rPr>
              <a:t/>
            </a:r>
            <a:br>
              <a:rPr lang="fr-FR" sz="1400" b="0" dirty="0">
                <a:solidFill>
                  <a:schemeClr val="tx1"/>
                </a:solidFill>
                <a:latin typeface="Calibri" panose="020F0502020204030204" pitchFamily="34" charset="0"/>
              </a:rPr>
            </a:br>
            <a:r>
              <a:rPr lang="fr-FR" sz="1400" b="0" dirty="0" err="1" smtClean="0">
                <a:solidFill>
                  <a:schemeClr val="tx1"/>
                </a:solidFill>
                <a:latin typeface="Calibri" panose="020F0502020204030204" pitchFamily="34" charset="0"/>
              </a:rPr>
              <a:t>Resposorb</a:t>
            </a:r>
            <a:r>
              <a:rPr lang="fr-FR" sz="1400" b="0" baseline="30000" dirty="0">
                <a:solidFill>
                  <a:schemeClr val="tx1"/>
                </a:solidFill>
                <a:latin typeface="Calibri" panose="020F0502020204030204" pitchFamily="34" charset="0"/>
              </a:rPr>
              <a:t>® </a:t>
            </a:r>
            <a:r>
              <a:rPr lang="fr-FR" sz="1400" b="0" dirty="0">
                <a:solidFill>
                  <a:schemeClr val="tx1"/>
                </a:solidFill>
                <a:latin typeface="Calibri" panose="020F0502020204030204" pitchFamily="34" charset="0"/>
              </a:rPr>
              <a:t>super – Hartmann</a:t>
            </a:r>
            <a:br>
              <a:rPr lang="fr-FR" sz="1400" b="0" dirty="0">
                <a:solidFill>
                  <a:schemeClr val="tx1"/>
                </a:solidFill>
                <a:latin typeface="Calibri" panose="020F0502020204030204" pitchFamily="34" charset="0"/>
              </a:rPr>
            </a:br>
            <a:r>
              <a:rPr lang="fr-FR" sz="1400" b="0" dirty="0" err="1" smtClean="0">
                <a:solidFill>
                  <a:schemeClr val="tx1"/>
                </a:solidFill>
                <a:latin typeface="Calibri" panose="020F0502020204030204" pitchFamily="34" charset="0"/>
              </a:rPr>
              <a:t>Cutimed</a:t>
            </a:r>
            <a:r>
              <a:rPr lang="fr-FR" sz="1400" b="0" baseline="30000" dirty="0">
                <a:solidFill>
                  <a:schemeClr val="tx1"/>
                </a:solidFill>
                <a:latin typeface="Calibri" panose="020F0502020204030204" pitchFamily="34" charset="0"/>
              </a:rPr>
              <a:t>®</a:t>
            </a:r>
            <a:r>
              <a:rPr lang="fr-FR" sz="1400" b="0" dirty="0">
                <a:solidFill>
                  <a:schemeClr val="tx1"/>
                </a:solidFill>
                <a:latin typeface="Calibri" panose="020F0502020204030204" pitchFamily="34" charset="0"/>
              </a:rPr>
              <a:t> </a:t>
            </a:r>
            <a:r>
              <a:rPr lang="fr-FR" sz="1400" b="0" dirty="0" err="1">
                <a:solidFill>
                  <a:schemeClr val="tx1"/>
                </a:solidFill>
                <a:latin typeface="Calibri" panose="020F0502020204030204" pitchFamily="34" charset="0"/>
              </a:rPr>
              <a:t>Sorbion</a:t>
            </a:r>
            <a:r>
              <a:rPr lang="fr-FR" sz="1400" b="0" dirty="0">
                <a:solidFill>
                  <a:schemeClr val="tx1"/>
                </a:solidFill>
                <a:latin typeface="Calibri" panose="020F0502020204030204" pitchFamily="34" charset="0"/>
              </a:rPr>
              <a:t> –</a:t>
            </a:r>
            <a:r>
              <a:rPr lang="fr-FR" sz="1400" b="0" dirty="0" smtClean="0">
                <a:solidFill>
                  <a:schemeClr val="tx1"/>
                </a:solidFill>
                <a:latin typeface="Calibri" panose="020F0502020204030204" pitchFamily="34" charset="0"/>
              </a:rPr>
              <a:t> </a:t>
            </a:r>
            <a:r>
              <a:rPr lang="fr-FR" sz="1400" b="0" dirty="0">
                <a:solidFill>
                  <a:schemeClr val="tx1"/>
                </a:solidFill>
                <a:latin typeface="Calibri" panose="020F0502020204030204" pitchFamily="34" charset="0"/>
              </a:rPr>
              <a:t>BSN</a:t>
            </a:r>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400847880"/>
              </p:ext>
            </p:extLst>
          </p:nvPr>
        </p:nvGraphicFramePr>
        <p:xfrm>
          <a:off x="683568" y="1708383"/>
          <a:ext cx="7560840"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2" name="Espace réservé du numéro de diapositive 3"/>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27533F-6B3C-46E9-B0D7-37A739096636}" type="slidenum">
              <a:rPr lang="fr-FR" altLang="fr-FR" smtClean="0"/>
              <a:pPr/>
              <a:t>26</a:t>
            </a:fld>
            <a:endParaRPr lang="fr-FR" altLang="fr-FR" smtClean="0"/>
          </a:p>
        </p:txBody>
      </p:sp>
      <p:sp>
        <p:nvSpPr>
          <p:cNvPr id="5" name="Titre 7"/>
          <p:cNvSpPr txBox="1">
            <a:spLocks/>
          </p:cNvSpPr>
          <p:nvPr/>
        </p:nvSpPr>
        <p:spPr bwMode="auto">
          <a:xfrm>
            <a:off x="2483768" y="314622"/>
            <a:ext cx="4248472" cy="594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chemeClr val="tx2">
                    <a:lumMod val="60000"/>
                    <a:lumOff val="40000"/>
                  </a:schemeClr>
                </a:solidFill>
                <a:latin typeface="Calibri" panose="020F0502020204030204" pitchFamily="34" charset="0"/>
              </a:rPr>
              <a:t>LES SUPER ABSORBANTS</a:t>
            </a:r>
          </a:p>
        </p:txBody>
      </p:sp>
      <p:pic>
        <p:nvPicPr>
          <p:cNvPr id="6" name="Espace réservé du contenu 12" descr="pansement-vliwasorb--17860--lohmann-rauscher--3_360x30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1520" y="188640"/>
            <a:ext cx="1527989" cy="127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306532"/>
            <a:ext cx="17795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722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7"/>
          <p:cNvSpPr>
            <a:spLocks noGrp="1"/>
          </p:cNvSpPr>
          <p:nvPr>
            <p:ph type="title"/>
          </p:nvPr>
        </p:nvSpPr>
        <p:spPr>
          <a:xfrm>
            <a:off x="251520" y="5343500"/>
            <a:ext cx="2953023" cy="1362100"/>
          </a:xfrm>
        </p:spPr>
        <p:txBody>
          <a:bodyPr/>
          <a:lstStyle/>
          <a:p>
            <a:r>
              <a:rPr lang="fr-FR" altLang="fr-FR" sz="1400" b="0" dirty="0" err="1" smtClean="0">
                <a:solidFill>
                  <a:schemeClr val="tx1"/>
                </a:solidFill>
                <a:latin typeface="Calibri" panose="020F0502020204030204" pitchFamily="34" charset="0"/>
              </a:rPr>
              <a:t>Adaptic</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 KCI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Jelonet</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plus - Smith et </a:t>
            </a:r>
            <a:r>
              <a:rPr lang="fr-FR" altLang="fr-FR" sz="1400" b="0" dirty="0" err="1" smtClean="0">
                <a:solidFill>
                  <a:schemeClr val="tx1"/>
                </a:solidFill>
                <a:latin typeface="Calibri" panose="020F0502020204030204" pitchFamily="34" charset="0"/>
              </a:rPr>
              <a:t>Nephew</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Physiotulle</a:t>
            </a:r>
            <a:r>
              <a:rPr lang="fr-FR" altLang="fr-FR" sz="1400" b="0" baseline="30000" dirty="0" smtClean="0">
                <a:solidFill>
                  <a:schemeClr val="tx1"/>
                </a:solidFill>
                <a:latin typeface="Calibri" panose="020F0502020204030204" pitchFamily="34" charset="0"/>
              </a:rPr>
              <a:t>® </a:t>
            </a:r>
            <a:r>
              <a:rPr lang="fr-FR" altLang="fr-FR" sz="1400" b="0" dirty="0" smtClean="0">
                <a:solidFill>
                  <a:schemeClr val="tx1"/>
                </a:solidFill>
                <a:latin typeface="Calibri" panose="020F0502020204030204" pitchFamily="34" charset="0"/>
              </a:rPr>
              <a:t> (+CMC) – </a:t>
            </a:r>
            <a:r>
              <a:rPr lang="fr-FR" altLang="fr-FR" sz="1400" b="0" dirty="0" err="1" smtClean="0">
                <a:solidFill>
                  <a:schemeClr val="tx1"/>
                </a:solidFill>
                <a:latin typeface="Calibri" panose="020F0502020204030204" pitchFamily="34" charset="0"/>
              </a:rPr>
              <a:t>Coloplast</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Urgotul</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(+CMC) – </a:t>
            </a:r>
            <a:r>
              <a:rPr lang="fr-FR" altLang="fr-FR" sz="1400" b="0" dirty="0" err="1" smtClean="0">
                <a:solidFill>
                  <a:schemeClr val="tx1"/>
                </a:solidFill>
                <a:latin typeface="Calibri" panose="020F0502020204030204" pitchFamily="34" charset="0"/>
              </a:rPr>
              <a:t>Urgo</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Atrauman</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 </a:t>
            </a:r>
            <a:r>
              <a:rPr lang="fr-FR" altLang="fr-FR" sz="1400" b="0" dirty="0" err="1" smtClean="0">
                <a:solidFill>
                  <a:schemeClr val="tx1"/>
                </a:solidFill>
                <a:latin typeface="Calibri" panose="020F0502020204030204" pitchFamily="34" charset="0"/>
              </a:rPr>
              <a:t>Hydrotul</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Hartmann</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Mépitel</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(+silicone) – </a:t>
            </a:r>
            <a:r>
              <a:rPr lang="fr-FR" altLang="fr-FR" sz="1400" b="0" dirty="0" err="1" smtClean="0">
                <a:solidFill>
                  <a:schemeClr val="tx1"/>
                </a:solidFill>
                <a:latin typeface="Calibri" panose="020F0502020204030204" pitchFamily="34" charset="0"/>
              </a:rPr>
              <a:t>Mölnlycke</a:t>
            </a:r>
            <a:endParaRPr lang="fr-FR" altLang="fr-FR" sz="1400" b="0" dirty="0" smtClean="0">
              <a:solidFill>
                <a:schemeClr val="tx1"/>
              </a:solidFill>
              <a:latin typeface="Calibri" panose="020F0502020204030204" pitchFamily="34" charset="0"/>
            </a:endParaRPr>
          </a:p>
        </p:txBody>
      </p:sp>
      <p:sp>
        <p:nvSpPr>
          <p:cNvPr id="31747" name="Espace réservé du numéro de diapositive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8B90CC-F666-44A2-85A7-066CF0946EEA}" type="slidenum">
              <a:rPr lang="fr-FR" altLang="fr-FR" smtClean="0"/>
              <a:pPr/>
              <a:t>27</a:t>
            </a:fld>
            <a:endParaRPr lang="fr-FR" altLang="fr-FR" smtClean="0"/>
          </a:p>
        </p:txBody>
      </p:sp>
      <p:graphicFrame>
        <p:nvGraphicFramePr>
          <p:cNvPr id="10" name="Espace réservé du contenu 6"/>
          <p:cNvGraphicFramePr>
            <a:graphicFrameLocks noGrp="1"/>
          </p:cNvGraphicFramePr>
          <p:nvPr>
            <p:ph idx="1"/>
            <p:extLst>
              <p:ext uri="{D42A27DB-BD31-4B8C-83A1-F6EECF244321}">
                <p14:modId xmlns:p14="http://schemas.microsoft.com/office/powerpoint/2010/main" val="4133543189"/>
              </p:ext>
            </p:extLst>
          </p:nvPr>
        </p:nvGraphicFramePr>
        <p:xfrm>
          <a:off x="827584" y="1538530"/>
          <a:ext cx="741682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5"/>
          <p:cNvSpPr txBox="1">
            <a:spLocks/>
          </p:cNvSpPr>
          <p:nvPr/>
        </p:nvSpPr>
        <p:spPr bwMode="auto">
          <a:xfrm>
            <a:off x="2684993" y="337818"/>
            <a:ext cx="3816423" cy="5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rgbClr val="FF6699"/>
                </a:solidFill>
                <a:latin typeface="Calibri" panose="020F0502020204030204" pitchFamily="34" charset="0"/>
              </a:rPr>
              <a:t>LES INTERFACES</a:t>
            </a:r>
          </a:p>
        </p:txBody>
      </p:sp>
      <p:pic>
        <p:nvPicPr>
          <p:cNvPr id="6"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72671" y="116632"/>
            <a:ext cx="1756900" cy="1317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odc-distribution.be/medias/images/tampon-approuv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1354" y="213385"/>
            <a:ext cx="854694" cy="77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logo_h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6667" y="69522"/>
            <a:ext cx="741704" cy="44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82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395288" y="4005263"/>
            <a:ext cx="8640762" cy="3033712"/>
          </a:xfrm>
        </p:spPr>
        <p:txBody>
          <a:bodyPr>
            <a:normAutofit/>
          </a:bodyPr>
          <a:lstStyle/>
          <a:p>
            <a:pPr>
              <a:defRPr/>
            </a:pPr>
            <a:r>
              <a:rPr lang="fr-FR" sz="2000" dirty="0" smtClean="0">
                <a:latin typeface="+mn-lt"/>
              </a:rPr>
              <a:t/>
            </a:r>
            <a:br>
              <a:rPr lang="fr-FR" sz="2000" dirty="0" smtClean="0">
                <a:latin typeface="+mn-lt"/>
              </a:rPr>
            </a:br>
            <a:r>
              <a:rPr lang="fr-FR" sz="2000" dirty="0" smtClean="0">
                <a:latin typeface="+mn-lt"/>
              </a:rPr>
              <a:t/>
            </a:r>
            <a:br>
              <a:rPr lang="fr-FR" sz="2000" dirty="0" smtClean="0">
                <a:latin typeface="+mn-lt"/>
              </a:rPr>
            </a:br>
            <a:endParaRPr lang="fr-FR" sz="2000" dirty="0">
              <a:latin typeface="+mn-lt"/>
            </a:endParaRPr>
          </a:p>
        </p:txBody>
      </p:sp>
      <p:sp>
        <p:nvSpPr>
          <p:cNvPr id="33795" name="Espace réservé du numéro de diapositive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75C23B-0081-4472-9EC7-3A6718E698DC}" type="slidenum">
              <a:rPr lang="fr-FR" altLang="fr-FR" smtClean="0"/>
              <a:pPr/>
              <a:t>28</a:t>
            </a:fld>
            <a:endParaRPr lang="fr-FR" altLang="fr-FR" smtClean="0"/>
          </a:p>
        </p:txBody>
      </p:sp>
      <p:graphicFrame>
        <p:nvGraphicFramePr>
          <p:cNvPr id="10" name="Espace réservé du contenu 6"/>
          <p:cNvGraphicFramePr>
            <a:graphicFrameLocks noGrp="1"/>
          </p:cNvGraphicFramePr>
          <p:nvPr>
            <p:ph idx="1"/>
          </p:nvPr>
        </p:nvGraphicFramePr>
        <p:xfrm>
          <a:off x="107504" y="1484784"/>
          <a:ext cx="7848872"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54460" y="5738748"/>
            <a:ext cx="2721432" cy="954107"/>
          </a:xfrm>
          <a:prstGeom prst="rect">
            <a:avLst/>
          </a:prstGeom>
        </p:spPr>
        <p:txBody>
          <a:bodyPr wrap="square">
            <a:spAutoFit/>
          </a:bodyPr>
          <a:lstStyle/>
          <a:p>
            <a:r>
              <a:rPr lang="fr-FR" altLang="fr-FR" sz="1400" dirty="0" err="1" smtClean="0">
                <a:latin typeface="Calibri" panose="020F0502020204030204" pitchFamily="34" charset="0"/>
              </a:rPr>
              <a:t>Allevyn</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 </a:t>
            </a:r>
            <a:r>
              <a:rPr lang="fr-FR" altLang="fr-FR" sz="1400" dirty="0" err="1" smtClean="0">
                <a:latin typeface="Calibri" panose="020F0502020204030204" pitchFamily="34" charset="0"/>
              </a:rPr>
              <a:t>Smith&amp;Nephew</a:t>
            </a:r>
            <a:endParaRPr lang="fr-FR" altLang="fr-FR" sz="1400" dirty="0" smtClean="0">
              <a:latin typeface="Calibri" panose="020F0502020204030204" pitchFamily="34" charset="0"/>
            </a:endParaRPr>
          </a:p>
          <a:p>
            <a:r>
              <a:rPr lang="fr-FR" altLang="fr-FR" sz="1400" dirty="0" err="1" smtClean="0">
                <a:latin typeface="Calibri" panose="020F0502020204030204" pitchFamily="34" charset="0"/>
              </a:rPr>
              <a:t>Mepilex</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Mölnlycke</a:t>
            </a:r>
            <a:endParaRPr lang="fr-FR" altLang="fr-FR" sz="1400" dirty="0" smtClean="0">
              <a:latin typeface="Calibri" panose="020F0502020204030204" pitchFamily="34" charset="0"/>
            </a:endParaRPr>
          </a:p>
          <a:p>
            <a:r>
              <a:rPr lang="fr-FR" altLang="fr-FR" sz="1400" dirty="0" err="1" smtClean="0">
                <a:latin typeface="Calibri" panose="020F0502020204030204" pitchFamily="34" charset="0"/>
              </a:rPr>
              <a:t>Biatain</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  </a:t>
            </a:r>
            <a:r>
              <a:rPr lang="fr-FR" altLang="fr-FR" sz="1400" dirty="0" err="1" smtClean="0">
                <a:latin typeface="Calibri" panose="020F0502020204030204" pitchFamily="34" charset="0"/>
              </a:rPr>
              <a:t>Coloplast</a:t>
            </a:r>
            <a:endParaRPr lang="fr-FR" altLang="fr-FR" sz="1400" dirty="0" smtClean="0">
              <a:latin typeface="Calibri" panose="020F0502020204030204" pitchFamily="34" charset="0"/>
            </a:endParaRPr>
          </a:p>
          <a:p>
            <a:r>
              <a:rPr lang="fr-FR" altLang="fr-FR" sz="1400" dirty="0" err="1" smtClean="0">
                <a:latin typeface="Calibri" panose="020F0502020204030204" pitchFamily="34" charset="0"/>
              </a:rPr>
              <a:t>Urgostart</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Urgo</a:t>
            </a:r>
            <a:endParaRPr lang="fr-FR" altLang="fr-FR" sz="1400" dirty="0" smtClean="0">
              <a:latin typeface="Calibri" panose="020F0502020204030204" pitchFamily="34" charset="0"/>
            </a:endParaRPr>
          </a:p>
        </p:txBody>
      </p:sp>
      <p:sp>
        <p:nvSpPr>
          <p:cNvPr id="6" name="Titre 8"/>
          <p:cNvSpPr txBox="1">
            <a:spLocks/>
          </p:cNvSpPr>
          <p:nvPr/>
        </p:nvSpPr>
        <p:spPr bwMode="auto">
          <a:xfrm>
            <a:off x="2424633" y="245276"/>
            <a:ext cx="3960440" cy="7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kern="1200">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anose="020B0604020202020204" pitchFamily="34" charset="0"/>
              </a:defRPr>
            </a:lvl2pPr>
            <a:lvl3pPr algn="l" rtl="0" eaLnBrk="0" fontAlgn="base" hangingPunct="0">
              <a:spcBef>
                <a:spcPct val="0"/>
              </a:spcBef>
              <a:spcAft>
                <a:spcPct val="0"/>
              </a:spcAft>
              <a:defRPr sz="3900" b="1">
                <a:solidFill>
                  <a:schemeClr val="tx2"/>
                </a:solidFill>
                <a:latin typeface="Arial" panose="020B0604020202020204" pitchFamily="34" charset="0"/>
              </a:defRPr>
            </a:lvl3pPr>
            <a:lvl4pPr algn="l" rtl="0" eaLnBrk="0" fontAlgn="base" hangingPunct="0">
              <a:spcBef>
                <a:spcPct val="0"/>
              </a:spcBef>
              <a:spcAft>
                <a:spcPct val="0"/>
              </a:spcAft>
              <a:defRPr sz="3900" b="1">
                <a:solidFill>
                  <a:schemeClr val="tx2"/>
                </a:solidFill>
                <a:latin typeface="Arial" panose="020B0604020202020204" pitchFamily="34" charset="0"/>
              </a:defRPr>
            </a:lvl4pPr>
            <a:lvl5pPr algn="l" rtl="0" eaLnBrk="0" fontAlgn="base" hangingPunct="0">
              <a:spcBef>
                <a:spcPct val="0"/>
              </a:spcBef>
              <a:spcAft>
                <a:spcPct val="0"/>
              </a:spcAft>
              <a:defRPr sz="3900" b="1">
                <a:solidFill>
                  <a:schemeClr val="tx2"/>
                </a:solidFill>
                <a:latin typeface="Arial" panose="020B0604020202020204" pitchFamily="34" charset="0"/>
              </a:defRPr>
            </a:lvl5pPr>
            <a:lvl6pPr marL="457200" algn="l" rtl="0" fontAlgn="base">
              <a:spcBef>
                <a:spcPct val="0"/>
              </a:spcBef>
              <a:spcAft>
                <a:spcPct val="0"/>
              </a:spcAft>
              <a:defRPr sz="3900" b="1">
                <a:solidFill>
                  <a:schemeClr val="tx2"/>
                </a:solidFill>
                <a:latin typeface="Arial" panose="020B0604020202020204" pitchFamily="34" charset="0"/>
              </a:defRPr>
            </a:lvl6pPr>
            <a:lvl7pPr marL="914400" algn="l" rtl="0" fontAlgn="base">
              <a:spcBef>
                <a:spcPct val="0"/>
              </a:spcBef>
              <a:spcAft>
                <a:spcPct val="0"/>
              </a:spcAft>
              <a:defRPr sz="3900" b="1">
                <a:solidFill>
                  <a:schemeClr val="tx2"/>
                </a:solidFill>
                <a:latin typeface="Arial" panose="020B0604020202020204" pitchFamily="34" charset="0"/>
              </a:defRPr>
            </a:lvl7pPr>
            <a:lvl8pPr marL="1371600" algn="l" rtl="0" fontAlgn="base">
              <a:spcBef>
                <a:spcPct val="0"/>
              </a:spcBef>
              <a:spcAft>
                <a:spcPct val="0"/>
              </a:spcAft>
              <a:defRPr sz="3900" b="1">
                <a:solidFill>
                  <a:schemeClr val="tx2"/>
                </a:solidFill>
                <a:latin typeface="Arial" panose="020B0604020202020204" pitchFamily="34" charset="0"/>
              </a:defRPr>
            </a:lvl8pPr>
            <a:lvl9pPr marL="1828800" algn="l" rtl="0" fontAlgn="base">
              <a:spcBef>
                <a:spcPct val="0"/>
              </a:spcBef>
              <a:spcAft>
                <a:spcPct val="0"/>
              </a:spcAft>
              <a:defRPr sz="3900" b="1">
                <a:solidFill>
                  <a:schemeClr val="tx2"/>
                </a:solidFill>
                <a:latin typeface="Arial" panose="020B0604020202020204" pitchFamily="34" charset="0"/>
              </a:defRPr>
            </a:lvl9pPr>
          </a:lstStyle>
          <a:p>
            <a:r>
              <a:rPr lang="fr-FR" altLang="fr-FR" sz="3000" b="0" u="sng" dirty="0" smtClean="0">
                <a:solidFill>
                  <a:srgbClr val="FF6699"/>
                </a:solidFill>
                <a:latin typeface="Calibri" panose="020F0502020204030204" pitchFamily="34" charset="0"/>
              </a:rPr>
              <a:t>LES HYDROCELLULAIRES</a:t>
            </a:r>
          </a:p>
        </p:txBody>
      </p:sp>
      <p:pic>
        <p:nvPicPr>
          <p:cNvPr id="7" name="Image 6" descr="aqua foam.jpg"/>
          <p:cNvPicPr>
            <a:picLocks noChangeAspect="1"/>
          </p:cNvPicPr>
          <p:nvPr/>
        </p:nvPicPr>
        <p:blipFill>
          <a:blip r:embed="rId7" cstate="print"/>
          <a:stretch>
            <a:fillRect/>
          </a:stretch>
        </p:blipFill>
        <p:spPr>
          <a:xfrm>
            <a:off x="184738" y="122599"/>
            <a:ext cx="1956409" cy="1362185"/>
          </a:xfrm>
          <a:prstGeom prst="round2DiagRect">
            <a:avLst>
              <a:gd name="adj1" fmla="val 16667"/>
              <a:gd name="adj2" fmla="val 3287"/>
            </a:avLst>
          </a:prstGeom>
          <a:ln w="88900" cap="sq">
            <a:solidFill>
              <a:srgbClr val="FFFFFF"/>
            </a:solidFill>
            <a:miter lim="800000"/>
          </a:ln>
          <a:effectLst>
            <a:outerShdw blurRad="254000" algn="tl" rotWithShape="0">
              <a:srgbClr val="000000">
                <a:alpha val="43000"/>
              </a:srgbClr>
            </a:outerShdw>
          </a:effectLst>
        </p:spPr>
      </p:pic>
      <p:pic>
        <p:nvPicPr>
          <p:cNvPr id="9" name="Picture 2" descr="http://www.odc-distribution.be/medias/images/tampon-approuv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0502" y="245276"/>
            <a:ext cx="863230" cy="78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logo_h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38336" y="122599"/>
            <a:ext cx="748047" cy="4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056892" y="5759830"/>
            <a:ext cx="3315308" cy="954107"/>
          </a:xfrm>
          <a:prstGeom prst="rect">
            <a:avLst/>
          </a:prstGeom>
        </p:spPr>
        <p:txBody>
          <a:bodyPr wrap="square">
            <a:spAutoFit/>
          </a:bodyPr>
          <a:lstStyle/>
          <a:p>
            <a:r>
              <a:rPr lang="fr-FR" altLang="fr-FR" sz="1400" dirty="0" err="1" smtClean="0">
                <a:latin typeface="Calibri" panose="020F0502020204030204" pitchFamily="34" charset="0"/>
              </a:rPr>
              <a:t>Aquacel</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Foam</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Convatec</a:t>
            </a:r>
            <a:endParaRPr lang="fr-FR" altLang="fr-FR" sz="1400" dirty="0" smtClean="0">
              <a:latin typeface="Calibri" panose="020F0502020204030204" pitchFamily="34" charset="0"/>
            </a:endParaRPr>
          </a:p>
          <a:p>
            <a:r>
              <a:rPr lang="fr-FR" altLang="fr-FR" sz="1400" dirty="0" err="1" smtClean="0">
                <a:latin typeface="Calibri" panose="020F0502020204030204" pitchFamily="34" charset="0"/>
              </a:rPr>
              <a:t>Tielle</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 – </a:t>
            </a:r>
            <a:r>
              <a:rPr lang="fr-FR" altLang="fr-FR" sz="1400" dirty="0" smtClean="0">
                <a:latin typeface="Calibri" panose="020F0502020204030204" pitchFamily="34" charset="0"/>
              </a:rPr>
              <a:t>KCI</a:t>
            </a:r>
          </a:p>
          <a:p>
            <a:r>
              <a:rPr lang="fr-FR" altLang="fr-FR" sz="1400" dirty="0" err="1" smtClean="0">
                <a:latin typeface="Calibri" panose="020F0502020204030204" pitchFamily="34" charset="0"/>
              </a:rPr>
              <a:t>Askina</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foam</a:t>
            </a:r>
            <a:r>
              <a:rPr lang="fr-FR" altLang="fr-FR" sz="1400" dirty="0" smtClean="0">
                <a:latin typeface="Calibri" panose="020F0502020204030204" pitchFamily="34" charset="0"/>
              </a:rPr>
              <a:t> </a:t>
            </a:r>
            <a:r>
              <a:rPr lang="fr-FR" altLang="fr-FR" sz="1400" b="0" dirty="0" smtClean="0">
                <a:solidFill>
                  <a:schemeClr val="tx1"/>
                </a:solidFill>
                <a:latin typeface="Calibri" panose="020F0502020204030204" pitchFamily="34" charset="0"/>
              </a:rPr>
              <a:t>– </a:t>
            </a:r>
            <a:r>
              <a:rPr lang="fr-FR" altLang="fr-FR" sz="1400" dirty="0" err="1" smtClean="0">
                <a:latin typeface="Calibri" panose="020F0502020204030204" pitchFamily="34" charset="0"/>
              </a:rPr>
              <a:t>B.Braun</a:t>
            </a:r>
            <a:endParaRPr lang="fr-FR" altLang="fr-FR" sz="1400" dirty="0" smtClean="0">
              <a:latin typeface="Calibri" panose="020F0502020204030204" pitchFamily="34" charset="0"/>
            </a:endParaRPr>
          </a:p>
          <a:p>
            <a:r>
              <a:rPr lang="fr-FR" altLang="fr-FR" sz="1400" dirty="0" err="1" smtClean="0">
                <a:latin typeface="Calibri" panose="020F0502020204030204" pitchFamily="34" charset="0"/>
              </a:rPr>
              <a:t>Perfoam</a:t>
            </a:r>
            <a:r>
              <a:rPr lang="fr-FR" altLang="fr-FR" sz="1400" baseline="30000" dirty="0" smtClean="0">
                <a:latin typeface="Calibri" panose="020F0502020204030204" pitchFamily="34" charset="0"/>
              </a:rPr>
              <a:t>®</a:t>
            </a:r>
            <a:r>
              <a:rPr lang="fr-FR" altLang="fr-FR" sz="1400" dirty="0" smtClean="0">
                <a:latin typeface="Calibri" panose="020F0502020204030204" pitchFamily="34" charset="0"/>
              </a:rPr>
              <a:t>, </a:t>
            </a:r>
            <a:r>
              <a:rPr lang="fr-FR" altLang="fr-FR" sz="1400" dirty="0" err="1" smtClean="0">
                <a:latin typeface="Calibri" panose="020F0502020204030204" pitchFamily="34" charset="0"/>
              </a:rPr>
              <a:t>Hydrotac</a:t>
            </a:r>
            <a:r>
              <a:rPr lang="fr-FR" altLang="fr-FR" sz="1400" baseline="30000" dirty="0" smtClean="0">
                <a:latin typeface="Calibri" panose="020F0502020204030204" pitchFamily="34" charset="0"/>
              </a:rPr>
              <a:t>® </a:t>
            </a:r>
            <a:r>
              <a:rPr lang="fr-FR" altLang="fr-FR" sz="1400" dirty="0" err="1" smtClean="0">
                <a:latin typeface="Calibri" panose="020F0502020204030204" pitchFamily="34" charset="0"/>
              </a:rPr>
              <a:t>Comfort</a:t>
            </a:r>
            <a:r>
              <a:rPr lang="fr-FR" altLang="fr-FR" sz="1400" b="0" dirty="0" smtClean="0">
                <a:solidFill>
                  <a:schemeClr val="tx1"/>
                </a:solidFill>
                <a:latin typeface="Calibri" panose="020F0502020204030204" pitchFamily="34" charset="0"/>
              </a:rPr>
              <a:t> –</a:t>
            </a:r>
            <a:r>
              <a:rPr lang="fr-FR" altLang="fr-FR" sz="1400" dirty="0" smtClean="0">
                <a:latin typeface="Calibri" panose="020F0502020204030204" pitchFamily="34" charset="0"/>
              </a:rPr>
              <a:t> Hartmann</a:t>
            </a:r>
          </a:p>
        </p:txBody>
      </p:sp>
    </p:spTree>
    <p:extLst>
      <p:ext uri="{BB962C8B-B14F-4D97-AF65-F5344CB8AC3E}">
        <p14:creationId xmlns:p14="http://schemas.microsoft.com/office/powerpoint/2010/main" val="2646024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7"/>
          <p:cNvSpPr>
            <a:spLocks noGrp="1"/>
          </p:cNvSpPr>
          <p:nvPr>
            <p:ph type="title"/>
          </p:nvPr>
        </p:nvSpPr>
        <p:spPr>
          <a:xfrm>
            <a:off x="179512" y="5639427"/>
            <a:ext cx="3816549" cy="1058667"/>
          </a:xfrm>
        </p:spPr>
        <p:txBody>
          <a:bodyPr/>
          <a:lstStyle/>
          <a:p>
            <a:pPr marL="285750" indent="-285750"/>
            <a:r>
              <a:rPr lang="fr-FR" altLang="fr-FR" sz="1400" b="0" dirty="0" smtClean="0">
                <a:solidFill>
                  <a:schemeClr val="tx1"/>
                </a:solidFill>
                <a:latin typeface="Calibri" panose="020F0502020204030204" pitchFamily="34" charset="0"/>
              </a:rPr>
              <a:t>	</a:t>
            </a:r>
            <a:r>
              <a:rPr lang="fr-FR" altLang="fr-FR" sz="1400" b="0" dirty="0" err="1" smtClean="0">
                <a:solidFill>
                  <a:schemeClr val="tx1"/>
                </a:solidFill>
                <a:latin typeface="Calibri" panose="020F0502020204030204" pitchFamily="34" charset="0"/>
              </a:rPr>
              <a:t>Askina</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a:t>
            </a:r>
            <a:r>
              <a:rPr lang="fr-FR" altLang="fr-FR" sz="1400" b="0" dirty="0" err="1" smtClean="0">
                <a:solidFill>
                  <a:schemeClr val="tx1"/>
                </a:solidFill>
                <a:latin typeface="Calibri" panose="020F0502020204030204" pitchFamily="34" charset="0"/>
              </a:rPr>
              <a:t>Derm</a:t>
            </a:r>
            <a:r>
              <a:rPr lang="fr-FR" altLang="fr-FR" sz="1400" b="0" dirty="0" smtClean="0">
                <a:solidFill>
                  <a:schemeClr val="tx1"/>
                </a:solidFill>
                <a:latin typeface="Calibri" panose="020F0502020204030204" pitchFamily="34" charset="0"/>
              </a:rPr>
              <a:t> –  </a:t>
            </a:r>
            <a:r>
              <a:rPr lang="fr-FR" altLang="fr-FR" sz="1400" b="0" dirty="0" err="1" smtClean="0">
                <a:solidFill>
                  <a:schemeClr val="tx1"/>
                </a:solidFill>
                <a:latin typeface="Calibri" panose="020F0502020204030204" pitchFamily="34" charset="0"/>
              </a:rPr>
              <a:t>B.Braun</a:t>
            </a:r>
            <a:r>
              <a:rPr lang="fr-FR" altLang="fr-FR" sz="1400" b="0" dirty="0" smtClean="0">
                <a:solidFill>
                  <a:schemeClr val="tx1"/>
                </a:solidFill>
                <a:latin typeface="Calibri" panose="020F0502020204030204" pitchFamily="34" charset="0"/>
              </a:rPr>
              <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Leukomed</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T- </a:t>
            </a:r>
            <a:r>
              <a:rPr lang="fr-FR" altLang="fr-FR" sz="1400" b="0" dirty="0" err="1" smtClean="0">
                <a:solidFill>
                  <a:schemeClr val="tx1"/>
                </a:solidFill>
                <a:latin typeface="Calibri" panose="020F0502020204030204" pitchFamily="34" charset="0"/>
              </a:rPr>
              <a:t>Hypafix</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transparent –  BSN</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Hydrofilm</a:t>
            </a:r>
            <a:r>
              <a:rPr lang="fr-FR" altLang="fr-FR" sz="1400" b="0" baseline="30000" dirty="0" smtClean="0">
                <a:solidFill>
                  <a:schemeClr val="tx1"/>
                </a:solidFill>
                <a:latin typeface="Calibri" panose="020F0502020204030204" pitchFamily="34" charset="0"/>
              </a:rPr>
              <a:t>® </a:t>
            </a:r>
            <a:r>
              <a:rPr lang="fr-FR" altLang="fr-FR" sz="1400" b="0" dirty="0" smtClean="0">
                <a:solidFill>
                  <a:schemeClr val="tx1"/>
                </a:solidFill>
                <a:latin typeface="Calibri" panose="020F0502020204030204" pitchFamily="34" charset="0"/>
              </a:rPr>
              <a:t>- </a:t>
            </a:r>
            <a:r>
              <a:rPr lang="fr-FR" altLang="fr-FR" sz="1400" b="0" dirty="0" err="1" smtClean="0">
                <a:solidFill>
                  <a:schemeClr val="tx1"/>
                </a:solidFill>
                <a:latin typeface="Calibri" panose="020F0502020204030204" pitchFamily="34" charset="0"/>
              </a:rPr>
              <a:t>Visulin</a:t>
            </a:r>
            <a:r>
              <a:rPr lang="fr-FR" altLang="fr-FR" sz="1400" b="0" baseline="30000" dirty="0" smtClean="0">
                <a:solidFill>
                  <a:schemeClr val="tx1"/>
                </a:solidFill>
                <a:latin typeface="Calibri" panose="020F0502020204030204" pitchFamily="34" charset="0"/>
              </a:rPr>
              <a:t>®  </a:t>
            </a:r>
            <a:r>
              <a:rPr lang="fr-FR" altLang="fr-FR" sz="1400" b="0" dirty="0" smtClean="0">
                <a:solidFill>
                  <a:schemeClr val="tx1"/>
                </a:solidFill>
                <a:latin typeface="Calibri" panose="020F0502020204030204" pitchFamily="34" charset="0"/>
              </a:rPr>
              <a:t>– Hartmann</a:t>
            </a:r>
            <a:br>
              <a:rPr lang="fr-FR" altLang="fr-FR" sz="1400" b="0" dirty="0" smtClean="0">
                <a:solidFill>
                  <a:schemeClr val="tx1"/>
                </a:solidFill>
                <a:latin typeface="Calibri" panose="020F0502020204030204" pitchFamily="34" charset="0"/>
              </a:rPr>
            </a:br>
            <a:r>
              <a:rPr lang="fr-FR" altLang="fr-FR" sz="1400" b="0" dirty="0" err="1" smtClean="0">
                <a:solidFill>
                  <a:schemeClr val="tx1"/>
                </a:solidFill>
                <a:latin typeface="Calibri" panose="020F0502020204030204" pitchFamily="34" charset="0"/>
              </a:rPr>
              <a:t>Opsite</a:t>
            </a:r>
            <a:r>
              <a:rPr lang="fr-FR" altLang="fr-FR" sz="1400" b="0" baseline="30000" dirty="0" smtClean="0">
                <a:solidFill>
                  <a:schemeClr val="tx1"/>
                </a:solidFill>
                <a:latin typeface="Calibri" panose="020F0502020204030204" pitchFamily="34" charset="0"/>
              </a:rPr>
              <a:t>®</a:t>
            </a:r>
            <a:r>
              <a:rPr lang="fr-FR" altLang="fr-FR" sz="1400" b="0" dirty="0" smtClean="0">
                <a:solidFill>
                  <a:schemeClr val="tx1"/>
                </a:solidFill>
                <a:latin typeface="Calibri" panose="020F0502020204030204" pitchFamily="34" charset="0"/>
              </a:rPr>
              <a:t> – Smith &amp;</a:t>
            </a:r>
            <a:r>
              <a:rPr lang="fr-FR" altLang="fr-FR" sz="1400" b="0" dirty="0" err="1" smtClean="0">
                <a:solidFill>
                  <a:schemeClr val="tx1"/>
                </a:solidFill>
                <a:latin typeface="Calibri" panose="020F0502020204030204" pitchFamily="34" charset="0"/>
              </a:rPr>
              <a:t>Nephew</a:t>
            </a:r>
            <a:endParaRPr lang="fr-FR" altLang="fr-FR" sz="2400" b="0" dirty="0" smtClean="0">
              <a:latin typeface="Calibri" panose="020F0502020204030204" pitchFamily="34" charset="0"/>
            </a:endParaRPr>
          </a:p>
        </p:txBody>
      </p:sp>
      <p:sp>
        <p:nvSpPr>
          <p:cNvPr id="35843" name="Espace réservé du numéro de diapositive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2056F4-2F6A-4B31-978D-EADAD6AEDEAF}" type="slidenum">
              <a:rPr lang="fr-FR" altLang="fr-FR" smtClean="0"/>
              <a:pPr/>
              <a:t>29</a:t>
            </a:fld>
            <a:endParaRPr lang="fr-FR" altLang="fr-FR" smtClean="0"/>
          </a:p>
        </p:txBody>
      </p:sp>
      <p:graphicFrame>
        <p:nvGraphicFramePr>
          <p:cNvPr id="10" name="Espace réservé du contenu 6"/>
          <p:cNvGraphicFramePr>
            <a:graphicFrameLocks noGrp="1"/>
          </p:cNvGraphicFramePr>
          <p:nvPr>
            <p:ph idx="1"/>
            <p:extLst>
              <p:ext uri="{D42A27DB-BD31-4B8C-83A1-F6EECF244321}">
                <p14:modId xmlns:p14="http://schemas.microsoft.com/office/powerpoint/2010/main" val="3291273352"/>
              </p:ext>
            </p:extLst>
          </p:nvPr>
        </p:nvGraphicFramePr>
        <p:xfrm>
          <a:off x="611560" y="1680390"/>
          <a:ext cx="7898210" cy="344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SC00178"/>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251520" y="116632"/>
            <a:ext cx="1728192" cy="1365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07285" y="476672"/>
            <a:ext cx="5852949" cy="553998"/>
          </a:xfrm>
          <a:prstGeom prst="rect">
            <a:avLst/>
          </a:prstGeom>
        </p:spPr>
        <p:txBody>
          <a:bodyPr wrap="none">
            <a:spAutoFit/>
          </a:bodyPr>
          <a:lstStyle/>
          <a:p>
            <a:r>
              <a:rPr lang="fr-FR" altLang="fr-FR" sz="3000" u="sng" dirty="0" smtClean="0">
                <a:solidFill>
                  <a:srgbClr val="FF6699"/>
                </a:solidFill>
                <a:latin typeface="Calibri" panose="020F0502020204030204" pitchFamily="34" charset="0"/>
              </a:rPr>
              <a:t>LES FILMS ADHESIFS TRANSPARENTS</a:t>
            </a:r>
            <a:endParaRPr lang="fr-FR" sz="3000" dirty="0">
              <a:solidFill>
                <a:srgbClr val="FF6699"/>
              </a:solidFill>
            </a:endParaRPr>
          </a:p>
        </p:txBody>
      </p:sp>
      <p:sp>
        <p:nvSpPr>
          <p:cNvPr id="7" name="Titre 7"/>
          <p:cNvSpPr txBox="1">
            <a:spLocks/>
          </p:cNvSpPr>
          <p:nvPr/>
        </p:nvSpPr>
        <p:spPr bwMode="auto">
          <a:xfrm>
            <a:off x="3833865" y="5774985"/>
            <a:ext cx="3816548" cy="95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a:lstStyle>
          <a:p>
            <a:pPr marL="285750" indent="-285750"/>
            <a:r>
              <a:rPr lang="fr-FR" altLang="fr-FR" sz="1400" b="0" kern="0" dirty="0" smtClean="0">
                <a:solidFill>
                  <a:schemeClr val="tx1"/>
                </a:solidFill>
                <a:latin typeface="Calibri" panose="020F0502020204030204" pitchFamily="34" charset="0"/>
              </a:rPr>
              <a:t>	</a:t>
            </a:r>
            <a:r>
              <a:rPr lang="fr-FR" altLang="fr-FR" sz="1400" b="0" kern="0" dirty="0" err="1" smtClean="0">
                <a:solidFill>
                  <a:schemeClr val="tx1"/>
                </a:solidFill>
                <a:latin typeface="Calibri" panose="020F0502020204030204" pitchFamily="34" charset="0"/>
              </a:rPr>
              <a:t>Optiskin</a:t>
            </a:r>
            <a:r>
              <a:rPr lang="fr-FR" altLang="fr-FR" sz="1400" b="0" kern="0" baseline="30000" dirty="0" smtClean="0">
                <a:solidFill>
                  <a:schemeClr val="tx1"/>
                </a:solidFill>
                <a:latin typeface="Calibri" panose="020F0502020204030204" pitchFamily="34" charset="0"/>
              </a:rPr>
              <a:t>® </a:t>
            </a:r>
            <a:r>
              <a:rPr lang="fr-FR" altLang="fr-FR" sz="1400" b="0" kern="0" dirty="0" smtClean="0">
                <a:solidFill>
                  <a:schemeClr val="tx1"/>
                </a:solidFill>
                <a:latin typeface="Calibri" panose="020F0502020204030204" pitchFamily="34" charset="0"/>
              </a:rPr>
              <a:t>–  </a:t>
            </a:r>
            <a:r>
              <a:rPr lang="fr-FR" altLang="fr-FR" sz="1400" b="0" kern="0" dirty="0" err="1" smtClean="0">
                <a:solidFill>
                  <a:schemeClr val="tx1"/>
                </a:solidFill>
                <a:latin typeface="Calibri" panose="020F0502020204030204" pitchFamily="34" charset="0"/>
              </a:rPr>
              <a:t>Urgo</a:t>
            </a:r>
            <a:r>
              <a:rPr lang="fr-FR" altLang="fr-FR" sz="1400" b="0" kern="0" baseline="30000" dirty="0" smtClean="0">
                <a:solidFill>
                  <a:schemeClr val="tx1"/>
                </a:solidFill>
                <a:latin typeface="Calibri" panose="020F0502020204030204" pitchFamily="34" charset="0"/>
              </a:rPr>
              <a:t/>
            </a:r>
            <a:br>
              <a:rPr lang="fr-FR" altLang="fr-FR" sz="1400" b="0" kern="0" baseline="30000" dirty="0" smtClean="0">
                <a:solidFill>
                  <a:schemeClr val="tx1"/>
                </a:solidFill>
                <a:latin typeface="Calibri" panose="020F0502020204030204" pitchFamily="34" charset="0"/>
              </a:rPr>
            </a:br>
            <a:r>
              <a:rPr lang="fr-FR" altLang="fr-FR" sz="1400" b="0" kern="0" dirty="0" err="1" smtClean="0">
                <a:solidFill>
                  <a:schemeClr val="tx1"/>
                </a:solidFill>
                <a:latin typeface="Calibri" panose="020F0502020204030204" pitchFamily="34" charset="0"/>
              </a:rPr>
              <a:t>Polyskin</a:t>
            </a:r>
            <a:r>
              <a:rPr lang="fr-FR" altLang="fr-FR" sz="1400" b="0" kern="0" baseline="30000" dirty="0" smtClean="0">
                <a:solidFill>
                  <a:schemeClr val="tx1"/>
                </a:solidFill>
                <a:latin typeface="Calibri" panose="020F0502020204030204" pitchFamily="34" charset="0"/>
              </a:rPr>
              <a:t>®</a:t>
            </a:r>
            <a:r>
              <a:rPr lang="fr-FR" altLang="fr-FR" sz="1400" b="0" kern="0" dirty="0" smtClean="0">
                <a:solidFill>
                  <a:schemeClr val="tx1"/>
                </a:solidFill>
                <a:latin typeface="Calibri" panose="020F0502020204030204" pitchFamily="34" charset="0"/>
              </a:rPr>
              <a:t> – </a:t>
            </a:r>
            <a:r>
              <a:rPr lang="fr-FR" altLang="fr-FR" sz="1400" b="0" kern="0" dirty="0" err="1" smtClean="0">
                <a:solidFill>
                  <a:schemeClr val="tx1"/>
                </a:solidFill>
                <a:latin typeface="Calibri" panose="020F0502020204030204" pitchFamily="34" charset="0"/>
              </a:rPr>
              <a:t>Medtronic</a:t>
            </a:r>
            <a:r>
              <a:rPr lang="fr-FR" altLang="fr-FR" sz="1400" b="0" kern="0" dirty="0" smtClean="0">
                <a:solidFill>
                  <a:schemeClr val="tx1"/>
                </a:solidFill>
                <a:latin typeface="Calibri" panose="020F0502020204030204" pitchFamily="34" charset="0"/>
              </a:rPr>
              <a:t/>
            </a:r>
            <a:br>
              <a:rPr lang="fr-FR" altLang="fr-FR" sz="1400" b="0" kern="0" dirty="0" smtClean="0">
                <a:solidFill>
                  <a:schemeClr val="tx1"/>
                </a:solidFill>
                <a:latin typeface="Calibri" panose="020F0502020204030204" pitchFamily="34" charset="0"/>
              </a:rPr>
            </a:br>
            <a:r>
              <a:rPr lang="fr-FR" altLang="fr-FR" sz="1400" b="0" kern="0" dirty="0" err="1" smtClean="0">
                <a:solidFill>
                  <a:schemeClr val="tx1"/>
                </a:solidFill>
                <a:latin typeface="Calibri" panose="020F0502020204030204" pitchFamily="34" charset="0"/>
              </a:rPr>
              <a:t>Suprasorb</a:t>
            </a:r>
            <a:r>
              <a:rPr lang="fr-FR" altLang="fr-FR" sz="1400" b="0" kern="0" baseline="30000" dirty="0" smtClean="0">
                <a:solidFill>
                  <a:schemeClr val="tx1"/>
                </a:solidFill>
                <a:latin typeface="Calibri" panose="020F0502020204030204" pitchFamily="34" charset="0"/>
              </a:rPr>
              <a:t>®</a:t>
            </a:r>
            <a:r>
              <a:rPr lang="fr-FR" altLang="fr-FR" sz="1400" b="0" kern="0" dirty="0" smtClean="0">
                <a:solidFill>
                  <a:schemeClr val="tx1"/>
                </a:solidFill>
                <a:latin typeface="Calibri" panose="020F0502020204030204" pitchFamily="34" charset="0"/>
              </a:rPr>
              <a:t> –  </a:t>
            </a:r>
            <a:r>
              <a:rPr lang="fr-FR" altLang="fr-FR" sz="1400" b="0" kern="0" dirty="0" err="1" smtClean="0">
                <a:solidFill>
                  <a:schemeClr val="tx1"/>
                </a:solidFill>
                <a:latin typeface="Calibri" panose="020F0502020204030204" pitchFamily="34" charset="0"/>
              </a:rPr>
              <a:t>Lohmann</a:t>
            </a:r>
            <a:r>
              <a:rPr lang="fr-FR" altLang="fr-FR" sz="1400" b="0" kern="0" dirty="0" smtClean="0">
                <a:solidFill>
                  <a:schemeClr val="tx1"/>
                </a:solidFill>
                <a:latin typeface="Calibri" panose="020F0502020204030204" pitchFamily="34" charset="0"/>
              </a:rPr>
              <a:t> et </a:t>
            </a:r>
            <a:r>
              <a:rPr lang="fr-FR" altLang="fr-FR" sz="1400" b="0" kern="0" dirty="0" err="1" smtClean="0">
                <a:solidFill>
                  <a:schemeClr val="tx1"/>
                </a:solidFill>
                <a:latin typeface="Calibri" panose="020F0502020204030204" pitchFamily="34" charset="0"/>
              </a:rPr>
              <a:t>Rauscher</a:t>
            </a:r>
            <a:r>
              <a:rPr lang="fr-FR" altLang="fr-FR" sz="1400" b="0" kern="0" dirty="0" smtClean="0">
                <a:solidFill>
                  <a:schemeClr val="tx1"/>
                </a:solidFill>
                <a:latin typeface="Calibri" panose="020F0502020204030204" pitchFamily="34" charset="0"/>
              </a:rPr>
              <a:t> </a:t>
            </a:r>
            <a:br>
              <a:rPr lang="fr-FR" altLang="fr-FR" sz="1400" b="0" kern="0" dirty="0" smtClean="0">
                <a:solidFill>
                  <a:schemeClr val="tx1"/>
                </a:solidFill>
                <a:latin typeface="Calibri" panose="020F0502020204030204" pitchFamily="34" charset="0"/>
              </a:rPr>
            </a:br>
            <a:r>
              <a:rPr lang="fr-FR" altLang="fr-FR" sz="1400" b="0" kern="0" dirty="0" err="1" smtClean="0">
                <a:solidFill>
                  <a:schemeClr val="tx1"/>
                </a:solidFill>
                <a:latin typeface="Calibri" panose="020F0502020204030204" pitchFamily="34" charset="0"/>
              </a:rPr>
              <a:t>Tegaderm</a:t>
            </a:r>
            <a:r>
              <a:rPr lang="fr-FR" altLang="fr-FR" sz="1400" b="0" kern="0" baseline="30000" dirty="0" smtClean="0">
                <a:solidFill>
                  <a:schemeClr val="tx1"/>
                </a:solidFill>
                <a:latin typeface="Calibri" panose="020F0502020204030204" pitchFamily="34" charset="0"/>
              </a:rPr>
              <a:t>®</a:t>
            </a:r>
            <a:r>
              <a:rPr lang="fr-FR" altLang="fr-FR" sz="1400" b="0" kern="0" dirty="0" smtClean="0">
                <a:solidFill>
                  <a:schemeClr val="tx1"/>
                </a:solidFill>
                <a:latin typeface="Calibri" panose="020F0502020204030204" pitchFamily="34" charset="0"/>
              </a:rPr>
              <a:t> – 3M Santé </a:t>
            </a:r>
            <a:endParaRPr lang="fr-FR" altLang="fr-FR" sz="2400" b="0" kern="0" dirty="0" smtClean="0">
              <a:latin typeface="Calibri" panose="020F0502020204030204" pitchFamily="34" charset="0"/>
            </a:endParaRPr>
          </a:p>
        </p:txBody>
      </p:sp>
    </p:spTree>
    <p:extLst>
      <p:ext uri="{BB962C8B-B14F-4D97-AF65-F5344CB8AC3E}">
        <p14:creationId xmlns:p14="http://schemas.microsoft.com/office/powerpoint/2010/main" val="3291472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43408"/>
            <a:ext cx="7543800" cy="1295400"/>
          </a:xfrm>
        </p:spPr>
        <p:txBody>
          <a:bodyPr/>
          <a:lstStyle/>
          <a:p>
            <a:pPr algn="ctr"/>
            <a:r>
              <a:rPr lang="fr-FR" sz="3600" dirty="0">
                <a:solidFill>
                  <a:srgbClr val="002060"/>
                </a:solidFill>
                <a:latin typeface="Calibri" panose="020F0502020204030204" pitchFamily="34" charset="0"/>
                <a:ea typeface="굴림" charset="-127"/>
                <a:cs typeface="Calibri" panose="020F0502020204030204" pitchFamily="34" charset="0"/>
              </a:rPr>
              <a:t>Coordination ville-hôpital</a:t>
            </a:r>
          </a:p>
        </p:txBody>
      </p:sp>
      <p:sp>
        <p:nvSpPr>
          <p:cNvPr id="3" name="Espace réservé du contenu 2"/>
          <p:cNvSpPr>
            <a:spLocks noGrp="1"/>
          </p:cNvSpPr>
          <p:nvPr>
            <p:ph idx="1"/>
          </p:nvPr>
        </p:nvSpPr>
        <p:spPr>
          <a:xfrm>
            <a:off x="395536" y="1480402"/>
            <a:ext cx="8424936" cy="5373216"/>
          </a:xfrm>
        </p:spPr>
        <p:txBody>
          <a:bodyPr/>
          <a:lstStyle/>
          <a:p>
            <a:pPr marL="0" indent="0" algn="ctr">
              <a:buNone/>
            </a:pPr>
            <a:r>
              <a:rPr lang="fr-FR" sz="2800" dirty="0" smtClean="0">
                <a:latin typeface="Calibri" panose="020F0502020204030204" pitchFamily="34" charset="0"/>
                <a:cs typeface="Calibri" panose="020F0502020204030204" pitchFamily="34" charset="0"/>
              </a:rPr>
              <a:t>Groupes de travail entre pharmaciens</a:t>
            </a:r>
          </a:p>
          <a:p>
            <a:pPr marL="0" indent="0" algn="ctr">
              <a:buNone/>
            </a:pPr>
            <a:r>
              <a:rPr lang="fr-FR" sz="2800" dirty="0" smtClean="0">
                <a:latin typeface="Calibri" panose="020F0502020204030204" pitchFamily="34" charset="0"/>
                <a:cs typeface="Calibri" panose="020F0502020204030204" pitchFamily="34" charset="0"/>
              </a:rPr>
              <a:t>CHU Nîmes – </a:t>
            </a:r>
            <a:r>
              <a:rPr lang="fr-FR" sz="2800" dirty="0">
                <a:latin typeface="Calibri" panose="020F0502020204030204" pitchFamily="34" charset="0"/>
                <a:cs typeface="Calibri" panose="020F0502020204030204" pitchFamily="34" charset="0"/>
              </a:rPr>
              <a:t>ville – </a:t>
            </a:r>
            <a:r>
              <a:rPr lang="fr-FR" sz="2800" dirty="0" smtClean="0">
                <a:latin typeface="Calibri" panose="020F0502020204030204" pitchFamily="34" charset="0"/>
                <a:cs typeface="Calibri" panose="020F0502020204030204" pitchFamily="34" charset="0"/>
              </a:rPr>
              <a:t>chirurgiens du CHU   </a:t>
            </a:r>
          </a:p>
          <a:p>
            <a:pPr lvl="8" algn="ctr"/>
            <a:endParaRPr lang="fr-FR" sz="1800" dirty="0" smtClean="0">
              <a:latin typeface="Calibri" panose="020F0502020204030204" pitchFamily="34" charset="0"/>
              <a:cs typeface="Calibri" panose="020F0502020204030204" pitchFamily="34" charset="0"/>
            </a:endParaRPr>
          </a:p>
          <a:p>
            <a:pPr marL="0"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Travail de thèse d’une interne en pharmacie:</a:t>
            </a:r>
          </a:p>
          <a:p>
            <a:pPr marL="344487" lvl="1" indent="0">
              <a:buNone/>
            </a:pPr>
            <a:r>
              <a:rPr lang="fr-FR" sz="2400" dirty="0" smtClean="0">
                <a:latin typeface="Calibri" panose="020F0502020204030204" pitchFamily="34" charset="0"/>
                <a:cs typeface="Calibri" panose="020F0502020204030204" pitchFamily="34" charset="0"/>
              </a:rPr>
              <a:t>Ordonnances de sortie faites par les internes en chirurgie, imprécises par méconnaissance des pansements et des sets, oubli de la durée de prescription…</a:t>
            </a:r>
          </a:p>
          <a:p>
            <a:pPr marL="344487" lvl="1" indent="0">
              <a:buNone/>
            </a:pPr>
            <a:r>
              <a:rPr lang="fr-FR" sz="2400" dirty="0" smtClean="0">
                <a:latin typeface="Calibri" panose="020F0502020204030204" pitchFamily="34" charset="0"/>
                <a:cs typeface="Calibri" panose="020F0502020204030204" pitchFamily="34" charset="0"/>
              </a:rPr>
              <a:t>→ Groupe pluridisciplinaire chirurgiens (digestifs et ORL), pharmaciens et IDE </a:t>
            </a:r>
            <a:r>
              <a:rPr lang="fr-FR" sz="2400" dirty="0">
                <a:latin typeface="Calibri" panose="020F0502020204030204" pitchFamily="34" charset="0"/>
                <a:cs typeface="Calibri" panose="020F0502020204030204" pitchFamily="34" charset="0"/>
              </a:rPr>
              <a:t>(</a:t>
            </a:r>
            <a:r>
              <a:rPr lang="fr-FR" sz="2400" dirty="0" smtClean="0">
                <a:latin typeface="Calibri" panose="020F0502020204030204" pitchFamily="34" charset="0"/>
                <a:cs typeface="Calibri" panose="020F0502020204030204" pitchFamily="34" charset="0"/>
              </a:rPr>
              <a:t>hôpital et ville)</a:t>
            </a:r>
          </a:p>
          <a:p>
            <a:pPr marL="344487" lvl="1" indent="0">
              <a:buNone/>
            </a:pPr>
            <a:r>
              <a:rPr lang="fr-FR" sz="2400" dirty="0">
                <a:latin typeface="Calibri" panose="020F0502020204030204" pitchFamily="34" charset="0"/>
                <a:cs typeface="Calibri" panose="020F0502020204030204" pitchFamily="34" charset="0"/>
              </a:rPr>
              <a:t>→</a:t>
            </a:r>
            <a:r>
              <a:rPr lang="fr-FR" sz="2400" dirty="0" smtClean="0">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M</a:t>
            </a:r>
            <a:r>
              <a:rPr lang="fr-FR" sz="2400" dirty="0" smtClean="0">
                <a:latin typeface="Calibri" panose="020F0502020204030204" pitchFamily="34" charset="0"/>
                <a:cs typeface="Calibri" panose="020F0502020204030204" pitchFamily="34" charset="0"/>
              </a:rPr>
              <a:t>ise en place d’ordonnances type / spécialité</a:t>
            </a:r>
          </a:p>
          <a:p>
            <a:pPr marL="344487" lvl="1" indent="0">
              <a:buNone/>
            </a:pPr>
            <a:endParaRPr lang="fr-FR" sz="2400" dirty="0" smtClean="0">
              <a:latin typeface="Calibri" panose="020F0502020204030204" pitchFamily="34" charset="0"/>
              <a:cs typeface="Calibri" panose="020F0502020204030204" pitchFamily="34" charset="0"/>
            </a:endParaRPr>
          </a:p>
          <a:p>
            <a:pPr marL="344487" lvl="1" indent="0">
              <a:buNone/>
            </a:pPr>
            <a:r>
              <a:rPr lang="fr-FR" sz="1100" dirty="0" smtClean="0">
                <a:latin typeface="Calibri" panose="020F0502020204030204" pitchFamily="34" charset="0"/>
                <a:cs typeface="Calibri" panose="020F0502020204030204" pitchFamily="34" charset="0"/>
              </a:rPr>
              <a:t>Marie Richard, 2019: Thèse de diplôme d’état de Docteur en pharmacie</a:t>
            </a:r>
          </a:p>
          <a:p>
            <a:pPr marL="344487" lvl="1" indent="0">
              <a:buNone/>
            </a:pPr>
            <a:r>
              <a:rPr lang="fr-FR" sz="1100" dirty="0" smtClean="0">
                <a:latin typeface="Calibri" panose="020F0502020204030204" pitchFamily="34" charset="0"/>
                <a:cs typeface="Calibri" panose="020F0502020204030204" pitchFamily="34" charset="0"/>
              </a:rPr>
              <a:t>Richard et al, Optimisation </a:t>
            </a:r>
            <a:r>
              <a:rPr lang="fr-FR" sz="1100" dirty="0">
                <a:latin typeface="Calibri" panose="020F0502020204030204" pitchFamily="34" charset="0"/>
                <a:cs typeface="Calibri" panose="020F0502020204030204" pitchFamily="34" charset="0"/>
              </a:rPr>
              <a:t>de la prise en charge de la plaie post-chirurgicale par une équipe pluridisciplinaire : étude pilote de </a:t>
            </a:r>
            <a:r>
              <a:rPr lang="fr-FR" sz="1100" dirty="0" smtClean="0">
                <a:latin typeface="Calibri" panose="020F0502020204030204" pitchFamily="34" charset="0"/>
                <a:cs typeface="Calibri" panose="020F0502020204030204" pitchFamily="34" charset="0"/>
              </a:rPr>
              <a:t>faisabilité, Annales Pharmaceutiques Françaises (2020) 78, 435-466. </a:t>
            </a:r>
            <a:endParaRPr lang="fr-FR"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701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91844"/>
            <a:ext cx="7543800" cy="652934"/>
          </a:xfrm>
        </p:spPr>
        <p:txBody>
          <a:bodyPr/>
          <a:lstStyle/>
          <a:p>
            <a:pPr algn="ctr"/>
            <a:r>
              <a:rPr lang="fr-FR" sz="3600" kern="1200" dirty="0">
                <a:solidFill>
                  <a:srgbClr val="002060"/>
                </a:solidFill>
                <a:latin typeface="Calibri" panose="020F0502020204030204" pitchFamily="34" charset="0"/>
                <a:cs typeface="Calibri" panose="020F0502020204030204" pitchFamily="34" charset="0"/>
              </a:rPr>
              <a:t>Les </a:t>
            </a:r>
            <a:r>
              <a:rPr lang="fr-FR" sz="3600" kern="1200" dirty="0" smtClean="0">
                <a:solidFill>
                  <a:srgbClr val="002060"/>
                </a:solidFill>
                <a:latin typeface="Calibri" panose="020F0502020204030204" pitchFamily="34" charset="0"/>
                <a:cs typeface="Calibri" panose="020F0502020204030204" pitchFamily="34" charset="0"/>
              </a:rPr>
              <a:t>sets </a:t>
            </a:r>
            <a:r>
              <a:rPr lang="fr-FR" sz="3600" kern="1200" dirty="0">
                <a:solidFill>
                  <a:srgbClr val="002060"/>
                </a:solidFill>
                <a:latin typeface="Calibri" panose="020F0502020204030204" pitchFamily="34" charset="0"/>
                <a:cs typeface="Calibri" panose="020F0502020204030204" pitchFamily="34" charset="0"/>
              </a:rPr>
              <a:t>de soins</a:t>
            </a:r>
          </a:p>
        </p:txBody>
      </p:sp>
      <p:sp>
        <p:nvSpPr>
          <p:cNvPr id="3" name="Espace réservé du contenu 2"/>
          <p:cNvSpPr>
            <a:spLocks noGrp="1"/>
          </p:cNvSpPr>
          <p:nvPr>
            <p:ph idx="1"/>
          </p:nvPr>
        </p:nvSpPr>
        <p:spPr>
          <a:xfrm>
            <a:off x="323528" y="1916832"/>
            <a:ext cx="8208912" cy="4590058"/>
          </a:xfrm>
        </p:spPr>
        <p:txBody>
          <a:bodyPr/>
          <a:lstStyle/>
          <a:p>
            <a:pPr>
              <a:buClrTx/>
              <a:buFont typeface="Wingdings" panose="05000000000000000000" pitchFamily="2" charset="2"/>
              <a:buChar char="§"/>
            </a:pPr>
            <a:r>
              <a:rPr lang="fr-FR" sz="2400" dirty="0" smtClean="0">
                <a:solidFill>
                  <a:srgbClr val="0099FF"/>
                </a:solidFill>
                <a:latin typeface="Calibri" panose="020F0502020204030204" pitchFamily="34" charset="0"/>
                <a:cs typeface="Calibri" panose="020F0502020204030204" pitchFamily="34" charset="0"/>
              </a:rPr>
              <a:t>Le Post-op </a:t>
            </a:r>
            <a:r>
              <a:rPr lang="fr-FR" sz="2400" b="1" dirty="0" smtClean="0">
                <a:latin typeface="Calibri" panose="020F0502020204030204" pitchFamily="34" charset="0"/>
                <a:cs typeface="Calibri" panose="020F0502020204030204" pitchFamily="34" charset="0"/>
              </a:rPr>
              <a:t>: </a:t>
            </a:r>
            <a:r>
              <a:rPr lang="fr-FR" sz="2400" u="sng" dirty="0" smtClean="0">
                <a:latin typeface="Calibri" panose="020F0502020204030204" pitchFamily="34" charset="0"/>
                <a:cs typeface="Calibri" panose="020F0502020204030204" pitchFamily="34" charset="0"/>
              </a:rPr>
              <a:t>3 soins</a:t>
            </a:r>
            <a:r>
              <a:rPr lang="fr-FR" sz="2400" dirty="0" smtClean="0">
                <a:latin typeface="Calibri" panose="020F0502020204030204" pitchFamily="34" charset="0"/>
                <a:cs typeface="Calibri" panose="020F0502020204030204" pitchFamily="34" charset="0"/>
              </a:rPr>
              <a:t> (plaies non infectées)</a:t>
            </a:r>
          </a:p>
          <a:p>
            <a:pPr marL="0"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 Petit &lt; 5 cm</a:t>
            </a:r>
          </a:p>
          <a:p>
            <a:pPr marL="0"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Moyen de 5 cm à &lt; 10cm</a:t>
            </a:r>
          </a:p>
          <a:p>
            <a:pPr marL="0" indent="0">
              <a:buNone/>
            </a:pP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 Grand de 10 à &lt; 20cm</a:t>
            </a:r>
          </a:p>
          <a:p>
            <a:pPr marL="0" indent="0">
              <a:buNone/>
            </a:pPr>
            <a:endParaRPr lang="fr-FR" sz="2400" dirty="0" smtClean="0">
              <a:latin typeface="Calibri" panose="020F0502020204030204" pitchFamily="34" charset="0"/>
              <a:cs typeface="Calibri" panose="020F0502020204030204" pitchFamily="34" charset="0"/>
            </a:endParaRPr>
          </a:p>
          <a:p>
            <a:pPr>
              <a:buClrTx/>
              <a:buFont typeface="Wingdings" panose="05000000000000000000" pitchFamily="2" charset="2"/>
              <a:buChar char="§"/>
            </a:pPr>
            <a:r>
              <a:rPr lang="fr-FR" sz="2400" dirty="0" smtClean="0">
                <a:solidFill>
                  <a:srgbClr val="0099FF"/>
                </a:solidFill>
                <a:latin typeface="Calibri" panose="020F0502020204030204" pitchFamily="34" charset="0"/>
                <a:cs typeface="Calibri" panose="020F0502020204030204" pitchFamily="34" charset="0"/>
              </a:rPr>
              <a:t>Le standard : </a:t>
            </a:r>
            <a:r>
              <a:rPr lang="fr-FR" sz="2400" u="sng" dirty="0" smtClean="0">
                <a:latin typeface="Calibri" panose="020F0502020204030204" pitchFamily="34" charset="0"/>
                <a:cs typeface="Calibri" panose="020F0502020204030204" pitchFamily="34" charset="0"/>
              </a:rPr>
              <a:t>5 soins</a:t>
            </a:r>
            <a:r>
              <a:rPr lang="fr-FR" sz="2400" dirty="0" smtClean="0">
                <a:latin typeface="Calibri" panose="020F0502020204030204" pitchFamily="34" charset="0"/>
                <a:cs typeface="Calibri" panose="020F0502020204030204" pitchFamily="34" charset="0"/>
              </a:rPr>
              <a:t> (plaies chroniques en phase de bourgeonnement)</a:t>
            </a:r>
          </a:p>
          <a:p>
            <a:pPr>
              <a:buClrTx/>
              <a:buFont typeface="Wingdings" panose="05000000000000000000" pitchFamily="2" charset="2"/>
              <a:buChar char="§"/>
            </a:pPr>
            <a:r>
              <a:rPr lang="fr-FR" sz="2400" dirty="0" smtClean="0">
                <a:solidFill>
                  <a:srgbClr val="0099FF"/>
                </a:solidFill>
                <a:latin typeface="Calibri" panose="020F0502020204030204" pitchFamily="34" charset="0"/>
                <a:cs typeface="Calibri" panose="020F0502020204030204" pitchFamily="34" charset="0"/>
              </a:rPr>
              <a:t>Le détersion: </a:t>
            </a:r>
            <a:r>
              <a:rPr lang="fr-FR" sz="2400" u="sng" dirty="0">
                <a:latin typeface="Calibri" panose="020F0502020204030204" pitchFamily="34" charset="0"/>
                <a:cs typeface="Calibri" panose="020F0502020204030204" pitchFamily="34" charset="0"/>
              </a:rPr>
              <a:t>5 soins</a:t>
            </a:r>
            <a:r>
              <a:rPr lang="fr-FR" sz="2400" dirty="0">
                <a:latin typeface="Calibri" panose="020F0502020204030204" pitchFamily="34" charset="0"/>
                <a:cs typeface="Calibri" panose="020F0502020204030204" pitchFamily="34" charset="0"/>
              </a:rPr>
              <a:t> (plaies </a:t>
            </a:r>
            <a:r>
              <a:rPr lang="fr-FR" sz="2400" dirty="0" smtClean="0">
                <a:latin typeface="Calibri" panose="020F0502020204030204" pitchFamily="34" charset="0"/>
                <a:cs typeface="Calibri" panose="020F0502020204030204" pitchFamily="34" charset="0"/>
              </a:rPr>
              <a:t>chroniques)</a:t>
            </a:r>
          </a:p>
          <a:p>
            <a:pPr>
              <a:buClrTx/>
              <a:buFont typeface="Wingdings" panose="05000000000000000000" pitchFamily="2" charset="2"/>
              <a:buChar char="§"/>
            </a:pPr>
            <a:r>
              <a:rPr lang="fr-FR" sz="2400" dirty="0" smtClean="0">
                <a:solidFill>
                  <a:srgbClr val="0099FF"/>
                </a:solidFill>
                <a:latin typeface="Calibri" panose="020F0502020204030204" pitchFamily="34" charset="0"/>
                <a:cs typeface="Calibri" panose="020F0502020204030204" pitchFamily="34" charset="0"/>
              </a:rPr>
              <a:t>Le méchage: </a:t>
            </a:r>
            <a:r>
              <a:rPr lang="fr-FR" sz="2400" u="sng" dirty="0">
                <a:latin typeface="Calibri" panose="020F0502020204030204" pitchFamily="34" charset="0"/>
                <a:cs typeface="Calibri" panose="020F0502020204030204" pitchFamily="34" charset="0"/>
              </a:rPr>
              <a:t>5 soins</a:t>
            </a:r>
            <a:r>
              <a:rPr lang="fr-FR" sz="2400" dirty="0">
                <a:latin typeface="Calibri" panose="020F0502020204030204" pitchFamily="34" charset="0"/>
                <a:cs typeface="Calibri" panose="020F0502020204030204" pitchFamily="34" charset="0"/>
              </a:rPr>
              <a:t> (plaies </a:t>
            </a:r>
            <a:r>
              <a:rPr lang="fr-FR" sz="2400" dirty="0" smtClean="0">
                <a:latin typeface="Calibri" panose="020F0502020204030204" pitchFamily="34" charset="0"/>
                <a:cs typeface="Calibri" panose="020F0502020204030204" pitchFamily="34" charset="0"/>
              </a:rPr>
              <a:t>chroniques cavitaires)</a:t>
            </a:r>
          </a:p>
          <a:p>
            <a:pPr>
              <a:buClrTx/>
              <a:buFont typeface="Wingdings" panose="05000000000000000000" pitchFamily="2" charset="2"/>
              <a:buChar char="§"/>
            </a:pPr>
            <a:r>
              <a:rPr lang="fr-FR" sz="2400" dirty="0" smtClean="0">
                <a:solidFill>
                  <a:srgbClr val="0099FF"/>
                </a:solidFill>
                <a:latin typeface="Calibri" panose="020F0502020204030204" pitchFamily="34" charset="0"/>
                <a:cs typeface="Calibri" panose="020F0502020204030204" pitchFamily="34" charset="0"/>
              </a:rPr>
              <a:t>Le ôte agrafe</a:t>
            </a:r>
            <a:r>
              <a:rPr lang="fr-FR" sz="2400" dirty="0">
                <a:solidFill>
                  <a:srgbClr val="0099FF"/>
                </a:solidFill>
                <a:latin typeface="Calibri" panose="020F0502020204030204" pitchFamily="34" charset="0"/>
                <a:cs typeface="Calibri" panose="020F0502020204030204" pitchFamily="34" charset="0"/>
              </a:rPr>
              <a:t> </a:t>
            </a:r>
            <a:r>
              <a:rPr lang="fr-FR" sz="2400" dirty="0">
                <a:latin typeface="Calibri" panose="020F0502020204030204" pitchFamily="34" charset="0"/>
                <a:cs typeface="Calibri" panose="020F0502020204030204" pitchFamily="34" charset="0"/>
              </a:rPr>
              <a:t>: </a:t>
            </a:r>
            <a:r>
              <a:rPr lang="fr-FR" sz="2400" u="sng" dirty="0" smtClean="0">
                <a:latin typeface="Calibri" panose="020F0502020204030204" pitchFamily="34" charset="0"/>
                <a:cs typeface="Calibri" panose="020F0502020204030204" pitchFamily="34" charset="0"/>
              </a:rPr>
              <a:t>3 </a:t>
            </a:r>
            <a:r>
              <a:rPr lang="fr-FR" sz="2400" u="sng" dirty="0">
                <a:latin typeface="Calibri" panose="020F0502020204030204" pitchFamily="34" charset="0"/>
                <a:cs typeface="Calibri" panose="020F0502020204030204" pitchFamily="34" charset="0"/>
              </a:rPr>
              <a:t>soins</a:t>
            </a:r>
            <a:r>
              <a:rPr lang="fr-FR" sz="2400" dirty="0">
                <a:latin typeface="Calibri" panose="020F0502020204030204" pitchFamily="34" charset="0"/>
                <a:cs typeface="Calibri" panose="020F0502020204030204" pitchFamily="34" charset="0"/>
              </a:rPr>
              <a:t> </a:t>
            </a:r>
            <a:endParaRPr lang="fr-FR" sz="2400" u="sng"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1682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5517"/>
            <a:ext cx="6275040" cy="937219"/>
          </a:xfrm>
        </p:spPr>
        <p:txBody>
          <a:bodyPr/>
          <a:lstStyle/>
          <a:p>
            <a:pPr algn="ctr"/>
            <a:r>
              <a:rPr lang="fr-FR" sz="3600" kern="1200" dirty="0" smtClean="0">
                <a:solidFill>
                  <a:srgbClr val="002060"/>
                </a:solidFill>
                <a:latin typeface="Calibri" panose="020F0502020204030204" pitchFamily="34" charset="0"/>
                <a:cs typeface="Calibri" panose="020F0502020204030204" pitchFamily="34" charset="0"/>
              </a:rPr>
              <a:t>Set de </a:t>
            </a:r>
            <a:r>
              <a:rPr lang="fr-FR" sz="3600" kern="1200" dirty="0">
                <a:solidFill>
                  <a:srgbClr val="002060"/>
                </a:solidFill>
                <a:latin typeface="Calibri" panose="020F0502020204030204" pitchFamily="34" charset="0"/>
                <a:cs typeface="Calibri" panose="020F0502020204030204" pitchFamily="34" charset="0"/>
              </a:rPr>
              <a:t>pansement POST-OP </a:t>
            </a:r>
          </a:p>
        </p:txBody>
      </p:sp>
      <p:sp>
        <p:nvSpPr>
          <p:cNvPr id="3" name="Espace réservé du contenu 2"/>
          <p:cNvSpPr>
            <a:spLocks noGrp="1"/>
          </p:cNvSpPr>
          <p:nvPr>
            <p:ph idx="1"/>
          </p:nvPr>
        </p:nvSpPr>
        <p:spPr>
          <a:xfrm>
            <a:off x="395536" y="1556792"/>
            <a:ext cx="7992888" cy="5184576"/>
          </a:xfrm>
        </p:spPr>
        <p:txBody>
          <a:bodyPr/>
          <a:lstStyle/>
          <a:p>
            <a:pPr marL="0" indent="0">
              <a:buNone/>
            </a:pPr>
            <a:r>
              <a:rPr lang="fr-FR" sz="2400" dirty="0">
                <a:latin typeface="Calibri" panose="020F0502020204030204" pitchFamily="34" charset="0"/>
                <a:cs typeface="Calibri" panose="020F0502020204030204" pitchFamily="34" charset="0"/>
              </a:rPr>
              <a:t>Set de soin pour la prise en charge à domicile des plaies post-opératoires suturées avec fils, non </a:t>
            </a:r>
            <a:r>
              <a:rPr lang="fr-FR" sz="2400" dirty="0" smtClean="0">
                <a:latin typeface="Calibri" panose="020F0502020204030204" pitchFamily="34" charset="0"/>
                <a:cs typeface="Calibri" panose="020F0502020204030204" pitchFamily="34" charset="0"/>
              </a:rPr>
              <a:t>infectées</a:t>
            </a:r>
            <a:endParaRPr lang="fr-FR" sz="2400" dirty="0">
              <a:latin typeface="Calibri" panose="020F0502020204030204" pitchFamily="34" charset="0"/>
              <a:cs typeface="Calibri" panose="020F0502020204030204" pitchFamily="34" charset="0"/>
            </a:endParaRPr>
          </a:p>
          <a:p>
            <a:pPr marL="0" indent="0">
              <a:buNone/>
            </a:pPr>
            <a:r>
              <a:rPr lang="fr-FR" sz="2400" u="sng" dirty="0" smtClean="0">
                <a:latin typeface="Calibri" panose="020F0502020204030204" pitchFamily="34" charset="0"/>
                <a:cs typeface="Calibri" panose="020F0502020204030204" pitchFamily="34" charset="0"/>
              </a:rPr>
              <a:t>3 </a:t>
            </a:r>
            <a:r>
              <a:rPr lang="fr-FR" sz="2400" u="sng" dirty="0">
                <a:latin typeface="Calibri" panose="020F0502020204030204" pitchFamily="34" charset="0"/>
                <a:cs typeface="Calibri" panose="020F0502020204030204" pitchFamily="34" charset="0"/>
              </a:rPr>
              <a:t>tailles</a:t>
            </a:r>
            <a:r>
              <a:rPr lang="fr-FR" sz="2400" dirty="0">
                <a:latin typeface="Calibri" panose="020F0502020204030204" pitchFamily="34" charset="0"/>
                <a:cs typeface="Calibri" panose="020F0502020204030204" pitchFamily="34" charset="0"/>
              </a:rPr>
              <a:t> : Petit, Moyen, </a:t>
            </a:r>
            <a:r>
              <a:rPr lang="fr-FR" sz="2400" dirty="0" smtClean="0">
                <a:latin typeface="Calibri" panose="020F0502020204030204" pitchFamily="34" charset="0"/>
                <a:cs typeface="Calibri" panose="020F0502020204030204" pitchFamily="34" charset="0"/>
              </a:rPr>
              <a:t>Grand</a:t>
            </a:r>
            <a:endParaRPr lang="fr-FR" sz="3200" u="sng" dirty="0" smtClean="0">
              <a:latin typeface="Calibri" panose="020F0502020204030204" pitchFamily="34" charset="0"/>
              <a:cs typeface="Calibri" panose="020F0502020204030204" pitchFamily="34" charset="0"/>
            </a:endParaRPr>
          </a:p>
          <a:p>
            <a:pPr marL="0" indent="0">
              <a:buNone/>
            </a:pPr>
            <a:r>
              <a:rPr lang="fr-FR" sz="2400" u="sng" dirty="0" smtClean="0">
                <a:latin typeface="Calibri" panose="020F0502020204030204" pitchFamily="34" charset="0"/>
                <a:cs typeface="Calibri" panose="020F0502020204030204" pitchFamily="34" charset="0"/>
              </a:rPr>
              <a:t>Contenu du set:</a:t>
            </a:r>
            <a:endParaRPr lang="fr-FR" sz="2400" dirty="0" smtClean="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champs de soin</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ou 10 compresses en non tissé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2</a:t>
            </a:r>
            <a:r>
              <a:rPr lang="fr-FR" sz="2400" b="1" dirty="0" smtClean="0">
                <a:solidFill>
                  <a:srgbClr val="0099FF"/>
                </a:solidFill>
                <a:latin typeface="Calibri" panose="020F0502020204030204" pitchFamily="34" charset="0"/>
                <a:cs typeface="Calibri" panose="020F0502020204030204" pitchFamily="34" charset="0"/>
              </a:rPr>
              <a:t> </a:t>
            </a:r>
            <a:r>
              <a:rPr lang="fr-FR" sz="2400" dirty="0" smtClean="0">
                <a:solidFill>
                  <a:srgbClr val="0099FF"/>
                </a:solidFill>
                <a:latin typeface="Calibri" panose="020F0502020204030204" pitchFamily="34" charset="0"/>
                <a:cs typeface="Calibri" panose="020F0502020204030204" pitchFamily="34" charset="0"/>
              </a:rPr>
              <a:t>pinces anatomiques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3 pansements adhésifs stériles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3 ou 6 films adhésifs transparents stériles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3 sacs collecteurs de déchets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a:t>
            </a:r>
            <a:r>
              <a:rPr lang="fr-FR" sz="2400" dirty="0" smtClean="0">
                <a:solidFill>
                  <a:srgbClr val="0099FF"/>
                </a:solidFill>
                <a:latin typeface="Calibri" panose="020F0502020204030204" pitchFamily="34" charset="0"/>
                <a:cs typeface="Calibri" panose="020F0502020204030204" pitchFamily="34" charset="0"/>
              </a:rPr>
              <a:t> coupe-fils stérile</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notice </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1780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306904"/>
            <a:ext cx="5987008" cy="652934"/>
          </a:xfrm>
        </p:spPr>
        <p:txBody>
          <a:bodyPr/>
          <a:lstStyle/>
          <a:p>
            <a:pPr algn="ctr"/>
            <a:r>
              <a:rPr lang="fr-FR" sz="3600" kern="1200" dirty="0" smtClean="0">
                <a:solidFill>
                  <a:srgbClr val="002060"/>
                </a:solidFill>
                <a:latin typeface="Calibri" panose="020F0502020204030204" pitchFamily="34" charset="0"/>
                <a:cs typeface="Calibri" panose="020F0502020204030204" pitchFamily="34" charset="0"/>
              </a:rPr>
              <a:t>Set de </a:t>
            </a:r>
            <a:r>
              <a:rPr lang="fr-FR" sz="3600" kern="1200" dirty="0">
                <a:solidFill>
                  <a:srgbClr val="002060"/>
                </a:solidFill>
                <a:latin typeface="Calibri" panose="020F0502020204030204" pitchFamily="34" charset="0"/>
                <a:cs typeface="Calibri" panose="020F0502020204030204" pitchFamily="34" charset="0"/>
              </a:rPr>
              <a:t>pansements </a:t>
            </a:r>
            <a:r>
              <a:rPr lang="fr-FR" sz="3600" kern="1200" dirty="0" smtClean="0">
                <a:solidFill>
                  <a:srgbClr val="002060"/>
                </a:solidFill>
                <a:latin typeface="Calibri" panose="020F0502020204030204" pitchFamily="34" charset="0"/>
                <a:cs typeface="Calibri" panose="020F0502020204030204" pitchFamily="34" charset="0"/>
              </a:rPr>
              <a:t>standard</a:t>
            </a:r>
            <a:endParaRPr lang="fr-FR" sz="3600" kern="1200" dirty="0">
              <a:solidFill>
                <a:srgbClr val="002060"/>
              </a:solidFill>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57200" y="1719262"/>
            <a:ext cx="8229600" cy="4590057"/>
          </a:xfrm>
        </p:spPr>
        <p:txBody>
          <a:bodyPr/>
          <a:lstStyle/>
          <a:p>
            <a:pPr marL="0" indent="0">
              <a:buClrTx/>
              <a:buNone/>
            </a:pPr>
            <a:r>
              <a:rPr lang="fr-FR" sz="2400" dirty="0" smtClean="0">
                <a:latin typeface="Calibri" panose="020F0502020204030204" pitchFamily="34" charset="0"/>
                <a:cs typeface="Calibri" panose="020F0502020204030204" pitchFamily="34" charset="0"/>
              </a:rPr>
              <a:t>Set </a:t>
            </a:r>
            <a:r>
              <a:rPr lang="fr-FR" sz="2400" dirty="0">
                <a:latin typeface="Calibri" panose="020F0502020204030204" pitchFamily="34" charset="0"/>
                <a:cs typeface="Calibri" panose="020F0502020204030204" pitchFamily="34" charset="0"/>
              </a:rPr>
              <a:t>de soin pour les plaies chroniques en phase de </a:t>
            </a:r>
            <a:r>
              <a:rPr lang="fr-FR" sz="2400" dirty="0" smtClean="0">
                <a:latin typeface="Calibri" panose="020F0502020204030204" pitchFamily="34" charset="0"/>
                <a:cs typeface="Calibri" panose="020F0502020204030204" pitchFamily="34" charset="0"/>
              </a:rPr>
              <a:t>bourgeonnement</a:t>
            </a:r>
          </a:p>
          <a:p>
            <a:pPr marL="0" indent="0">
              <a:buClrTx/>
              <a:buNone/>
            </a:pPr>
            <a:r>
              <a:rPr lang="fr-FR" sz="2400" u="sng" dirty="0">
                <a:latin typeface="Calibri" panose="020F0502020204030204" pitchFamily="34" charset="0"/>
                <a:cs typeface="Calibri" panose="020F0502020204030204" pitchFamily="34" charset="0"/>
              </a:rPr>
              <a:t>Contenu du set</a:t>
            </a:r>
            <a:r>
              <a:rPr lang="fr-FR" sz="2400" u="sng" dirty="0" smtClean="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champs absorbant imperméable </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smtClean="0">
                <a:solidFill>
                  <a:srgbClr val="0099FF"/>
                </a:solidFill>
                <a:latin typeface="Calibri" panose="020F0502020204030204" pitchFamily="34" charset="0"/>
                <a:cs typeface="Calibri" panose="020F0502020204030204" pitchFamily="34" charset="0"/>
              </a:rPr>
              <a:t>paire de ciseaux</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2 pinces anatomiques</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10 compresses en non tissé</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pansements transparents stériles</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sacs collecteurs de déchets</a:t>
            </a:r>
          </a:p>
          <a:p>
            <a:pPr>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notice </a:t>
            </a:r>
          </a:p>
          <a:p>
            <a:endParaRPr lang="fr-FR" dirty="0"/>
          </a:p>
        </p:txBody>
      </p:sp>
    </p:spTree>
    <p:extLst>
      <p:ext uri="{BB962C8B-B14F-4D97-AF65-F5344CB8AC3E}">
        <p14:creationId xmlns:p14="http://schemas.microsoft.com/office/powerpoint/2010/main" val="62148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332656"/>
            <a:ext cx="4114800" cy="786482"/>
          </a:xfrm>
        </p:spPr>
        <p:txBody>
          <a:bodyPr/>
          <a:lstStyle/>
          <a:p>
            <a:r>
              <a:rPr lang="fr-FR" sz="3600" dirty="0">
                <a:latin typeface="Calibri" panose="020F0502020204030204" pitchFamily="34" charset="0"/>
                <a:cs typeface="Calibri" panose="020F0502020204030204" pitchFamily="34" charset="0"/>
              </a:rPr>
              <a:t>S</a:t>
            </a:r>
            <a:r>
              <a:rPr lang="fr-FR" sz="3600" dirty="0" smtClean="0">
                <a:latin typeface="Calibri" panose="020F0502020204030204" pitchFamily="34" charset="0"/>
                <a:cs typeface="Calibri" panose="020F0502020204030204" pitchFamily="34" charset="0"/>
              </a:rPr>
              <a:t>et de détersion</a:t>
            </a:r>
            <a:endParaRPr lang="fr-FR" sz="36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57200" y="1484784"/>
            <a:ext cx="8229600" cy="5328592"/>
          </a:xfrm>
        </p:spPr>
        <p:txBody>
          <a:bodyPr/>
          <a:lstStyle/>
          <a:p>
            <a:pPr marL="0" indent="0">
              <a:buNone/>
            </a:pPr>
            <a:r>
              <a:rPr lang="fr-FR" sz="2400" dirty="0">
                <a:latin typeface="Calibri" panose="020F0502020204030204" pitchFamily="34" charset="0"/>
                <a:cs typeface="Calibri" panose="020F0502020204030204" pitchFamily="34" charset="0"/>
              </a:rPr>
              <a:t>Set de soin pour les plaies à </a:t>
            </a:r>
            <a:r>
              <a:rPr lang="fr-FR" sz="2400" dirty="0" smtClean="0">
                <a:latin typeface="Calibri" panose="020F0502020204030204" pitchFamily="34" charset="0"/>
                <a:cs typeface="Calibri" panose="020F0502020204030204" pitchFamily="34" charset="0"/>
              </a:rPr>
              <a:t>déterger</a:t>
            </a:r>
          </a:p>
          <a:p>
            <a:pPr marL="0" indent="0">
              <a:buNone/>
            </a:pPr>
            <a:r>
              <a:rPr lang="fr-FR" sz="2400" u="sng" dirty="0" smtClean="0">
                <a:latin typeface="Calibri" panose="020F0502020204030204" pitchFamily="34" charset="0"/>
                <a:cs typeface="Calibri" panose="020F0502020204030204" pitchFamily="34" charset="0"/>
              </a:rPr>
              <a:t>Contenu du </a:t>
            </a:r>
            <a:r>
              <a:rPr lang="fr-FR" sz="2400" u="sng" dirty="0">
                <a:latin typeface="Calibri" panose="020F0502020204030204" pitchFamily="34" charset="0"/>
                <a:cs typeface="Calibri" panose="020F0502020204030204" pitchFamily="34" charset="0"/>
              </a:rPr>
              <a:t>set</a:t>
            </a: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a:t>
            </a:r>
          </a:p>
          <a:p>
            <a:pPr lvl="1">
              <a:buClrTx/>
              <a:buFont typeface="Wingdings" panose="05000000000000000000" pitchFamily="2" charset="2"/>
              <a:buChar char="§"/>
            </a:pPr>
            <a:r>
              <a:rPr lang="vi-VN" sz="2400" dirty="0" smtClean="0">
                <a:latin typeface="Calibri" panose="020F0502020204030204" pitchFamily="34" charset="0"/>
                <a:cs typeface="Calibri" panose="020F0502020204030204" pitchFamily="34" charset="0"/>
              </a:rPr>
              <a:t>1 </a:t>
            </a:r>
            <a:r>
              <a:rPr lang="vi-VN" sz="2400" dirty="0">
                <a:latin typeface="Calibri" panose="020F0502020204030204" pitchFamily="34" charset="0"/>
                <a:cs typeface="Calibri" panose="020F0502020204030204" pitchFamily="34" charset="0"/>
              </a:rPr>
              <a:t>champ imperméable 38 x 45 </a:t>
            </a:r>
            <a:r>
              <a:rPr lang="vi-VN" sz="2400" dirty="0" smtClean="0">
                <a:latin typeface="Calibri" panose="020F0502020204030204" pitchFamily="34" charset="0"/>
                <a:cs typeface="Calibri" panose="020F0502020204030204" pitchFamily="34" charset="0"/>
              </a:rPr>
              <a:t>cm</a:t>
            </a:r>
            <a:endParaRPr lang="fr-FR" sz="2400" dirty="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vi-VN" sz="2400" dirty="0" smtClean="0">
                <a:latin typeface="Calibri" panose="020F0502020204030204" pitchFamily="34" charset="0"/>
                <a:cs typeface="Calibri" panose="020F0502020204030204" pitchFamily="34" charset="0"/>
              </a:rPr>
              <a:t>1 </a:t>
            </a:r>
            <a:r>
              <a:rPr lang="vi-VN" sz="2400" dirty="0">
                <a:latin typeface="Calibri" panose="020F0502020204030204" pitchFamily="34" charset="0"/>
                <a:cs typeface="Calibri" panose="020F0502020204030204" pitchFamily="34" charset="0"/>
              </a:rPr>
              <a:t>pince précision à mors fins </a:t>
            </a:r>
            <a:endParaRPr lang="fr-FR" sz="2400" dirty="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vi-VN" sz="2400" dirty="0" smtClean="0">
                <a:latin typeface="Calibri" panose="020F0502020204030204" pitchFamily="34" charset="0"/>
                <a:cs typeface="Calibri" panose="020F0502020204030204" pitchFamily="34" charset="0"/>
              </a:rPr>
              <a:t>1 </a:t>
            </a:r>
            <a:r>
              <a:rPr lang="vi-VN" sz="2400" dirty="0">
                <a:latin typeface="Calibri" panose="020F0502020204030204" pitchFamily="34" charset="0"/>
                <a:cs typeface="Calibri" panose="020F0502020204030204" pitchFamily="34" charset="0"/>
              </a:rPr>
              <a:t>pince anatomique double mors </a:t>
            </a:r>
            <a:endParaRPr lang="fr-FR" sz="2400" dirty="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vi-VN" sz="2400" dirty="0" smtClean="0">
                <a:latin typeface="Calibri" panose="020F0502020204030204" pitchFamily="34" charset="0"/>
                <a:cs typeface="Calibri" panose="020F0502020204030204" pitchFamily="34" charset="0"/>
              </a:rPr>
              <a:t>10 </a:t>
            </a:r>
            <a:r>
              <a:rPr lang="vi-VN" sz="2400" dirty="0">
                <a:latin typeface="Calibri" panose="020F0502020204030204" pitchFamily="34" charset="0"/>
                <a:cs typeface="Calibri" panose="020F0502020204030204" pitchFamily="34" charset="0"/>
              </a:rPr>
              <a:t>compresses de gaze 10 x 10 </a:t>
            </a:r>
            <a:r>
              <a:rPr lang="vi-VN" sz="2400" dirty="0" smtClean="0">
                <a:latin typeface="Calibri" panose="020F0502020204030204" pitchFamily="34" charset="0"/>
                <a:cs typeface="Calibri" panose="020F0502020204030204" pitchFamily="34" charset="0"/>
              </a:rPr>
              <a:t>cm</a:t>
            </a:r>
            <a:r>
              <a:rPr lang="fr-FR" sz="2400" dirty="0" smtClean="0">
                <a:latin typeface="Calibri" panose="020F0502020204030204" pitchFamily="34" charset="0"/>
                <a:cs typeface="Calibri" panose="020F0502020204030204" pitchFamily="34" charset="0"/>
              </a:rPr>
              <a:t>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smtClean="0">
                <a:solidFill>
                  <a:srgbClr val="0099FF"/>
                </a:solidFill>
                <a:latin typeface="Calibri" panose="020F0502020204030204" pitchFamily="34" charset="0"/>
                <a:cs typeface="Calibri" panose="020F0502020204030204" pitchFamily="34" charset="0"/>
              </a:rPr>
              <a:t>curette </a:t>
            </a:r>
            <a:r>
              <a:rPr lang="fr-FR" sz="2400" dirty="0">
                <a:solidFill>
                  <a:srgbClr val="0099FF"/>
                </a:solidFill>
                <a:latin typeface="Calibri" panose="020F0502020204030204" pitchFamily="34" charset="0"/>
                <a:cs typeface="Calibri" panose="020F0502020204030204" pitchFamily="34" charset="0"/>
              </a:rPr>
              <a:t>dermatologique double </a:t>
            </a:r>
            <a:r>
              <a:rPr lang="fr-FR" sz="2400" dirty="0" err="1" smtClean="0">
                <a:solidFill>
                  <a:srgbClr val="0099FF"/>
                </a:solidFill>
                <a:latin typeface="Calibri" panose="020F0502020204030204" pitchFamily="34" charset="0"/>
                <a:cs typeface="Calibri" panose="020F0502020204030204" pitchFamily="34" charset="0"/>
              </a:rPr>
              <a:t>stérile</a:t>
            </a:r>
            <a:endParaRPr lang="fr-FR" sz="2400" dirty="0">
              <a:solidFill>
                <a:srgbClr val="0099FF"/>
              </a:solidFill>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a:t>
            </a:r>
            <a:r>
              <a:rPr lang="fr-FR" sz="2400" dirty="0">
                <a:latin typeface="Calibri" panose="020F0502020204030204" pitchFamily="34" charset="0"/>
                <a:cs typeface="Calibri" panose="020F0502020204030204" pitchFamily="34" charset="0"/>
              </a:rPr>
              <a:t>pansements transparents </a:t>
            </a:r>
            <a:r>
              <a:rPr lang="fr-FR" sz="2400" dirty="0" err="1" smtClean="0">
                <a:latin typeface="Calibri" panose="020F0502020204030204" pitchFamily="34" charset="0"/>
                <a:cs typeface="Calibri" panose="020F0502020204030204" pitchFamily="34" charset="0"/>
              </a:rPr>
              <a:t>stériles</a:t>
            </a:r>
            <a:endParaRPr lang="fr-FR" sz="2400" dirty="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a:t>
            </a:r>
            <a:r>
              <a:rPr lang="fr-FR" sz="2400" dirty="0">
                <a:latin typeface="Calibri" panose="020F0502020204030204" pitchFamily="34" charset="0"/>
                <a:cs typeface="Calibri" panose="020F0502020204030204" pitchFamily="34" charset="0"/>
              </a:rPr>
              <a:t>sacs à </a:t>
            </a:r>
            <a:r>
              <a:rPr lang="fr-FR" sz="2400" dirty="0" smtClean="0">
                <a:latin typeface="Calibri" panose="020F0502020204030204" pitchFamily="34" charset="0"/>
                <a:cs typeface="Calibri" panose="020F0502020204030204" pitchFamily="34" charset="0"/>
              </a:rPr>
              <a:t>déchets </a:t>
            </a:r>
            <a:r>
              <a:rPr lang="fr-FR" sz="2400" dirty="0">
                <a:latin typeface="Calibri" panose="020F0502020204030204" pitchFamily="34" charset="0"/>
                <a:cs typeface="Calibri" panose="020F0502020204030204" pitchFamily="34" charset="0"/>
              </a:rPr>
              <a:t>de soins </a:t>
            </a:r>
            <a:endParaRPr lang="fr-FR" sz="2400" dirty="0" smtClean="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a:latin typeface="Calibri" panose="020F0502020204030204" pitchFamily="34" charset="0"/>
                <a:cs typeface="Calibri" panose="020F0502020204030204" pitchFamily="34" charset="0"/>
              </a:rPr>
              <a:t>fiche mode d'emploi</a:t>
            </a:r>
          </a:p>
        </p:txBody>
      </p:sp>
    </p:spTree>
    <p:extLst>
      <p:ext uri="{BB962C8B-B14F-4D97-AF65-F5344CB8AC3E}">
        <p14:creationId xmlns:p14="http://schemas.microsoft.com/office/powerpoint/2010/main" val="28078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7784" y="404664"/>
            <a:ext cx="3250704" cy="642466"/>
          </a:xfrm>
        </p:spPr>
        <p:txBody>
          <a:bodyPr/>
          <a:lstStyle/>
          <a:p>
            <a:r>
              <a:rPr lang="fr-FR" sz="3600" dirty="0" smtClean="0">
                <a:latin typeface="Calibri" panose="020F0502020204030204" pitchFamily="34" charset="0"/>
                <a:cs typeface="Calibri" panose="020F0502020204030204" pitchFamily="34" charset="0"/>
              </a:rPr>
              <a:t>Set ôte agrafes</a:t>
            </a:r>
            <a:endParaRPr lang="fr-FR" sz="36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57200" y="1556792"/>
            <a:ext cx="8229600" cy="4968551"/>
          </a:xfrm>
        </p:spPr>
        <p:txBody>
          <a:bodyPr/>
          <a:lstStyle/>
          <a:p>
            <a:pPr marL="0" indent="0">
              <a:buNone/>
            </a:pPr>
            <a:r>
              <a:rPr lang="fr-FR" sz="2400" dirty="0">
                <a:latin typeface="Calibri" panose="020F0502020204030204" pitchFamily="34" charset="0"/>
                <a:cs typeface="Calibri" panose="020F0502020204030204" pitchFamily="34" charset="0"/>
              </a:rPr>
              <a:t>Set de soin pour la prise en charge à domicile des plaies post-opératoires suturées avec agrafes, non </a:t>
            </a:r>
            <a:r>
              <a:rPr lang="fr-FR" sz="2400" dirty="0" smtClean="0">
                <a:latin typeface="Calibri" panose="020F0502020204030204" pitchFamily="34" charset="0"/>
                <a:cs typeface="Calibri" panose="020F0502020204030204" pitchFamily="34" charset="0"/>
              </a:rPr>
              <a:t>infectées</a:t>
            </a:r>
          </a:p>
          <a:p>
            <a:pPr marL="0" indent="0">
              <a:buNone/>
            </a:pPr>
            <a:r>
              <a:rPr lang="fr-FR" sz="2400" u="sng" dirty="0">
                <a:latin typeface="Calibri" panose="020F0502020204030204" pitchFamily="34" charset="0"/>
                <a:cs typeface="Calibri" panose="020F0502020204030204" pitchFamily="34" charset="0"/>
              </a:rPr>
              <a:t>Contenu </a:t>
            </a:r>
            <a:r>
              <a:rPr lang="fr-FR" sz="2400" u="sng" dirty="0" smtClean="0">
                <a:latin typeface="Calibri" panose="020F0502020204030204" pitchFamily="34" charset="0"/>
                <a:cs typeface="Calibri" panose="020F0502020204030204" pitchFamily="34" charset="0"/>
              </a:rPr>
              <a:t>du </a:t>
            </a:r>
            <a:r>
              <a:rPr lang="fr-FR" sz="2400" u="sng" dirty="0">
                <a:latin typeface="Calibri" panose="020F0502020204030204" pitchFamily="34" charset="0"/>
                <a:cs typeface="Calibri" panose="020F0502020204030204" pitchFamily="34" charset="0"/>
              </a:rPr>
              <a:t>set</a:t>
            </a:r>
            <a:r>
              <a:rPr lang="fr-FR" sz="2400" dirty="0">
                <a:latin typeface="Calibri" panose="020F0502020204030204" pitchFamily="34" charset="0"/>
                <a:cs typeface="Calibri" panose="020F0502020204030204" pitchFamily="34" charset="0"/>
              </a:rPr>
              <a:t>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champ absorbant imperméable</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10 compresses en non-tissé</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2 pinces anatomiques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3 pansements adhésifs stériles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6 films adhésifs transparents stériles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3 sacs collecteurs de déchets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smtClean="0">
                <a:solidFill>
                  <a:srgbClr val="0099FF"/>
                </a:solidFill>
                <a:latin typeface="Calibri" panose="020F0502020204030204" pitchFamily="34" charset="0"/>
                <a:cs typeface="Calibri" panose="020F0502020204030204" pitchFamily="34" charset="0"/>
              </a:rPr>
              <a:t>ôte-agrafes stérile</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notice 	</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2180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63688" y="260648"/>
            <a:ext cx="4546848" cy="858490"/>
          </a:xfrm>
        </p:spPr>
        <p:txBody>
          <a:bodyPr/>
          <a:lstStyle/>
          <a:p>
            <a:r>
              <a:rPr lang="fr-FR" sz="3600" dirty="0" smtClean="0">
                <a:latin typeface="Calibri" panose="020F0502020204030204" pitchFamily="34" charset="0"/>
                <a:cs typeface="Calibri" panose="020F0502020204030204" pitchFamily="34" charset="0"/>
              </a:rPr>
              <a:t>Set de méchage stylet</a:t>
            </a:r>
            <a:endParaRPr lang="fr-FR" sz="36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57200" y="1484784"/>
            <a:ext cx="8229600" cy="5256584"/>
          </a:xfrm>
        </p:spPr>
        <p:txBody>
          <a:bodyPr/>
          <a:lstStyle/>
          <a:p>
            <a:pPr marL="0" indent="0">
              <a:buNone/>
            </a:pPr>
            <a:r>
              <a:rPr lang="fr-FR" sz="2400" dirty="0">
                <a:latin typeface="Calibri" panose="020F0502020204030204" pitchFamily="34" charset="0"/>
                <a:cs typeface="Calibri" panose="020F0502020204030204" pitchFamily="34" charset="0"/>
              </a:rPr>
              <a:t>Set de soin pour les plaies cavitaires ou </a:t>
            </a:r>
            <a:r>
              <a:rPr lang="fr-FR" sz="2400" dirty="0" smtClean="0">
                <a:latin typeface="Calibri" panose="020F0502020204030204" pitchFamily="34" charset="0"/>
                <a:cs typeface="Calibri" panose="020F0502020204030204" pitchFamily="34" charset="0"/>
              </a:rPr>
              <a:t>profondes</a:t>
            </a:r>
          </a:p>
          <a:p>
            <a:pPr marL="0" indent="0">
              <a:buNone/>
            </a:pPr>
            <a:r>
              <a:rPr lang="fr-FR" sz="2400" u="sng" dirty="0">
                <a:latin typeface="Calibri" panose="020F0502020204030204" pitchFamily="34" charset="0"/>
                <a:cs typeface="Calibri" panose="020F0502020204030204" pitchFamily="34" charset="0"/>
              </a:rPr>
              <a:t>Contenu </a:t>
            </a:r>
            <a:r>
              <a:rPr lang="fr-FR" sz="2400" u="sng" dirty="0" smtClean="0">
                <a:latin typeface="Calibri" panose="020F0502020204030204" pitchFamily="34" charset="0"/>
                <a:cs typeface="Calibri" panose="020F0502020204030204" pitchFamily="34" charset="0"/>
              </a:rPr>
              <a:t>du </a:t>
            </a:r>
            <a:r>
              <a:rPr lang="fr-FR" sz="2400" u="sng" dirty="0">
                <a:latin typeface="Calibri" panose="020F0502020204030204" pitchFamily="34" charset="0"/>
                <a:cs typeface="Calibri" panose="020F0502020204030204" pitchFamily="34" charset="0"/>
              </a:rPr>
              <a:t>set</a:t>
            </a: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a:latin typeface="Calibri" panose="020F0502020204030204" pitchFamily="34" charset="0"/>
                <a:cs typeface="Calibri" panose="020F0502020204030204" pitchFamily="34" charset="0"/>
              </a:rPr>
              <a:t>champ de soin </a:t>
            </a:r>
            <a:r>
              <a:rPr lang="fr-FR" sz="2400" dirty="0" smtClean="0">
                <a:latin typeface="Calibri" panose="020F0502020204030204" pitchFamily="34" charset="0"/>
                <a:cs typeface="Calibri" panose="020F0502020204030204" pitchFamily="34" charset="0"/>
              </a:rPr>
              <a:t>imperméable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a:t>
            </a:r>
            <a:r>
              <a:rPr lang="fr-FR" sz="2400" dirty="0" smtClean="0">
                <a:solidFill>
                  <a:srgbClr val="FF0000"/>
                </a:solidFill>
                <a:latin typeface="Calibri" panose="020F0502020204030204" pitchFamily="34" charset="0"/>
                <a:cs typeface="Calibri" panose="020F0502020204030204" pitchFamily="34" charset="0"/>
              </a:rPr>
              <a:t> </a:t>
            </a:r>
            <a:r>
              <a:rPr lang="fr-FR" sz="2400" dirty="0" smtClean="0">
                <a:solidFill>
                  <a:srgbClr val="0099FF"/>
                </a:solidFill>
                <a:latin typeface="Calibri" panose="020F0502020204030204" pitchFamily="34" charset="0"/>
                <a:cs typeface="Calibri" panose="020F0502020204030204" pitchFamily="34" charset="0"/>
              </a:rPr>
              <a:t>curette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a:t>
            </a:r>
            <a:r>
              <a:rPr lang="fr-FR" sz="2400" dirty="0" smtClean="0">
                <a:solidFill>
                  <a:srgbClr val="FF0000"/>
                </a:solidFill>
                <a:latin typeface="Calibri" panose="020F0502020204030204" pitchFamily="34" charset="0"/>
                <a:cs typeface="Calibri" panose="020F0502020204030204" pitchFamily="34" charset="0"/>
              </a:rPr>
              <a:t> </a:t>
            </a:r>
            <a:r>
              <a:rPr lang="fr-FR" sz="2400" dirty="0" smtClean="0">
                <a:solidFill>
                  <a:srgbClr val="0099FF"/>
                </a:solidFill>
                <a:latin typeface="Calibri" panose="020F0502020204030204" pitchFamily="34" charset="0"/>
                <a:cs typeface="Calibri" panose="020F0502020204030204" pitchFamily="34" charset="0"/>
              </a:rPr>
              <a:t>pince </a:t>
            </a:r>
            <a:r>
              <a:rPr lang="fr-FR" sz="2400" dirty="0">
                <a:solidFill>
                  <a:srgbClr val="0099FF"/>
                </a:solidFill>
                <a:latin typeface="Calibri" panose="020F0502020204030204" pitchFamily="34" charset="0"/>
                <a:cs typeface="Calibri" panose="020F0502020204030204" pitchFamily="34" charset="0"/>
              </a:rPr>
              <a:t>de précision </a:t>
            </a:r>
            <a:r>
              <a:rPr lang="fr-FR" sz="2400" dirty="0">
                <a:latin typeface="Calibri" panose="020F0502020204030204" pitchFamily="34" charset="0"/>
                <a:cs typeface="Calibri" panose="020F0502020204030204" pitchFamily="34" charset="0"/>
              </a:rPr>
              <a:t>à mors fins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a:t>
            </a:r>
            <a:r>
              <a:rPr lang="fr-FR" sz="2400" dirty="0" smtClean="0">
                <a:solidFill>
                  <a:srgbClr val="FF0000"/>
                </a:solidFill>
                <a:latin typeface="Calibri" panose="020F0502020204030204" pitchFamily="34" charset="0"/>
                <a:cs typeface="Calibri" panose="020F0502020204030204" pitchFamily="34" charset="0"/>
              </a:rPr>
              <a:t> </a:t>
            </a:r>
            <a:r>
              <a:rPr lang="fr-FR" sz="2400" dirty="0">
                <a:solidFill>
                  <a:srgbClr val="0099FF"/>
                </a:solidFill>
                <a:latin typeface="Calibri" panose="020F0502020204030204" pitchFamily="34" charset="0"/>
                <a:cs typeface="Calibri" panose="020F0502020204030204" pitchFamily="34" charset="0"/>
              </a:rPr>
              <a:t>pince anatomique </a:t>
            </a:r>
            <a:r>
              <a:rPr lang="fr-FR" sz="2400" dirty="0">
                <a:latin typeface="Calibri" panose="020F0502020204030204" pitchFamily="34" charset="0"/>
                <a:cs typeface="Calibri" panose="020F0502020204030204" pitchFamily="34" charset="0"/>
              </a:rPr>
              <a:t>à double mors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10 </a:t>
            </a:r>
            <a:r>
              <a:rPr lang="fr-FR" sz="2400" dirty="0">
                <a:latin typeface="Calibri" panose="020F0502020204030204" pitchFamily="34" charset="0"/>
                <a:cs typeface="Calibri" panose="020F0502020204030204" pitchFamily="34" charset="0"/>
              </a:rPr>
              <a:t>compresses en non </a:t>
            </a:r>
            <a:r>
              <a:rPr lang="fr-FR" sz="2400" dirty="0" smtClean="0">
                <a:latin typeface="Calibri" panose="020F0502020204030204" pitchFamily="34" charset="0"/>
                <a:cs typeface="Calibri" panose="020F0502020204030204" pitchFamily="34" charset="0"/>
              </a:rPr>
              <a:t>tissé</a:t>
            </a:r>
            <a:endParaRPr lang="fr-FR" sz="2400" dirty="0">
              <a:latin typeface="Calibri" panose="020F0502020204030204" pitchFamily="34" charset="0"/>
              <a:cs typeface="Calibri" panose="020F0502020204030204" pitchFamily="34" charset="0"/>
            </a:endParaRP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a:latin typeface="Calibri" panose="020F0502020204030204" pitchFamily="34" charset="0"/>
                <a:cs typeface="Calibri" panose="020F0502020204030204" pitchFamily="34" charset="0"/>
              </a:rPr>
              <a:t>paire de ciseaux en emballage </a:t>
            </a:r>
            <a:r>
              <a:rPr lang="fr-FR" sz="2400" dirty="0" smtClean="0">
                <a:latin typeface="Calibri" panose="020F0502020204030204" pitchFamily="34" charset="0"/>
                <a:cs typeface="Calibri" panose="020F0502020204030204" pitchFamily="34" charset="0"/>
              </a:rPr>
              <a:t>individuel</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a:t>
            </a:r>
            <a:r>
              <a:rPr lang="fr-FR" sz="2400" dirty="0">
                <a:latin typeface="Calibri" panose="020F0502020204030204" pitchFamily="34" charset="0"/>
                <a:cs typeface="Calibri" panose="020F0502020204030204" pitchFamily="34" charset="0"/>
              </a:rPr>
              <a:t>films adhésifs transparents stériles </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5 </a:t>
            </a:r>
            <a:r>
              <a:rPr lang="fr-FR" sz="2400" dirty="0">
                <a:latin typeface="Calibri" panose="020F0502020204030204" pitchFamily="34" charset="0"/>
                <a:cs typeface="Calibri" panose="020F0502020204030204" pitchFamily="34" charset="0"/>
              </a:rPr>
              <a:t>sacs </a:t>
            </a:r>
            <a:r>
              <a:rPr lang="fr-FR" sz="2400" dirty="0" smtClean="0">
                <a:latin typeface="Calibri" panose="020F0502020204030204" pitchFamily="34" charset="0"/>
                <a:cs typeface="Calibri" panose="020F0502020204030204" pitchFamily="34" charset="0"/>
              </a:rPr>
              <a:t>collecteurs </a:t>
            </a:r>
            <a:r>
              <a:rPr lang="fr-FR" sz="2400" dirty="0">
                <a:latin typeface="Calibri" panose="020F0502020204030204" pitchFamily="34" charset="0"/>
                <a:cs typeface="Calibri" panose="020F0502020204030204" pitchFamily="34" charset="0"/>
              </a:rPr>
              <a:t>de déchets de </a:t>
            </a:r>
            <a:r>
              <a:rPr lang="fr-FR" sz="2400" dirty="0" smtClean="0">
                <a:latin typeface="Calibri" panose="020F0502020204030204" pitchFamily="34" charset="0"/>
                <a:cs typeface="Calibri" panose="020F0502020204030204" pitchFamily="34" charset="0"/>
              </a:rPr>
              <a:t>soins</a:t>
            </a:r>
          </a:p>
          <a:p>
            <a:pPr lvl="1">
              <a:buClrTx/>
              <a:buFont typeface="Wingdings" panose="05000000000000000000" pitchFamily="2" charset="2"/>
              <a:buChar char="§"/>
            </a:pPr>
            <a:r>
              <a:rPr lang="fr-FR" sz="2400" dirty="0" smtClean="0">
                <a:latin typeface="Calibri" panose="020F0502020204030204" pitchFamily="34" charset="0"/>
                <a:cs typeface="Calibri" panose="020F0502020204030204" pitchFamily="34" charset="0"/>
              </a:rPr>
              <a:t>1 </a:t>
            </a:r>
            <a:r>
              <a:rPr lang="fr-FR" sz="2400" dirty="0">
                <a:latin typeface="Calibri" panose="020F0502020204030204" pitchFamily="34" charset="0"/>
                <a:cs typeface="Calibri" panose="020F0502020204030204" pitchFamily="34" charset="0"/>
              </a:rPr>
              <a:t>notice</a:t>
            </a:r>
          </a:p>
        </p:txBody>
      </p:sp>
    </p:spTree>
    <p:extLst>
      <p:ext uri="{BB962C8B-B14F-4D97-AF65-F5344CB8AC3E}">
        <p14:creationId xmlns:p14="http://schemas.microsoft.com/office/powerpoint/2010/main" val="86863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44624"/>
            <a:ext cx="6309320" cy="863352"/>
          </a:xfrm>
        </p:spPr>
        <p:txBody>
          <a:bodyPr/>
          <a:lstStyle/>
          <a:p>
            <a:r>
              <a:rPr lang="fr-FR" sz="3600" dirty="0">
                <a:solidFill>
                  <a:srgbClr val="002060"/>
                </a:solidFill>
                <a:latin typeface="Calibri" panose="020F0502020204030204" pitchFamily="34" charset="0"/>
                <a:ea typeface="굴림" charset="-127"/>
                <a:cs typeface="Calibri" panose="020F0502020204030204" pitchFamily="34" charset="0"/>
              </a:rPr>
              <a:t>Problématiques ville-hôpital</a:t>
            </a:r>
          </a:p>
        </p:txBody>
      </p:sp>
      <p:sp>
        <p:nvSpPr>
          <p:cNvPr id="3" name="Espace réservé du contenu 2"/>
          <p:cNvSpPr>
            <a:spLocks noGrp="1"/>
          </p:cNvSpPr>
          <p:nvPr>
            <p:ph idx="1"/>
          </p:nvPr>
        </p:nvSpPr>
        <p:spPr>
          <a:xfrm>
            <a:off x="467544" y="1988840"/>
            <a:ext cx="8229600" cy="3725961"/>
          </a:xfrm>
        </p:spPr>
        <p:txBody>
          <a:bodyPr/>
          <a:lstStyle/>
          <a:p>
            <a:pPr marL="457200" indent="-457200" defTabSz="457200">
              <a:buFont typeface="Arial" panose="020B0604020202020204" pitchFamily="34" charset="0"/>
              <a:buChar char="•"/>
              <a:defRPr/>
            </a:pPr>
            <a:r>
              <a:rPr lang="fr-FR" sz="3200" b="1" kern="1200" dirty="0">
                <a:latin typeface="Calibri" panose="020F0502020204030204" pitchFamily="34" charset="0"/>
              </a:rPr>
              <a:t>Absence</a:t>
            </a:r>
            <a:r>
              <a:rPr lang="fr-FR" sz="3200" kern="1200" dirty="0">
                <a:latin typeface="Calibri" panose="020F0502020204030204" pitchFamily="34" charset="0"/>
              </a:rPr>
              <a:t> de </a:t>
            </a:r>
            <a:r>
              <a:rPr lang="fr-FR" sz="3200" b="1" kern="1200" dirty="0" smtClean="0">
                <a:latin typeface="Calibri" panose="020F0502020204030204" pitchFamily="34" charset="0"/>
              </a:rPr>
              <a:t>langage commun </a:t>
            </a:r>
            <a:r>
              <a:rPr lang="fr-FR" sz="3200" kern="1200" dirty="0" smtClean="0">
                <a:latin typeface="Calibri" panose="020F0502020204030204" pitchFamily="34" charset="0"/>
              </a:rPr>
              <a:t>entre </a:t>
            </a:r>
            <a:r>
              <a:rPr lang="fr-FR" sz="3200" kern="1200" dirty="0">
                <a:latin typeface="Calibri" panose="020F0502020204030204" pitchFamily="34" charset="0"/>
              </a:rPr>
              <a:t>les acteurs de soins de ville et hospitaliers</a:t>
            </a:r>
          </a:p>
          <a:p>
            <a:pPr marL="457200" indent="-457200" defTabSz="457200">
              <a:buFont typeface="Arial" panose="020B0604020202020204" pitchFamily="34" charset="0"/>
              <a:buChar char="•"/>
              <a:defRPr/>
            </a:pPr>
            <a:r>
              <a:rPr lang="fr-FR" sz="3200" kern="1200" dirty="0">
                <a:latin typeface="Calibri" panose="020F0502020204030204" pitchFamily="34" charset="0"/>
              </a:rPr>
              <a:t>Manque et </a:t>
            </a:r>
            <a:r>
              <a:rPr lang="fr-FR" sz="3200" b="1" kern="1200" dirty="0">
                <a:latin typeface="Calibri" panose="020F0502020204030204" pitchFamily="34" charset="0"/>
              </a:rPr>
              <a:t>difficultés de communication </a:t>
            </a:r>
            <a:r>
              <a:rPr lang="fr-FR" sz="3200" kern="1200" dirty="0">
                <a:latin typeface="Calibri" panose="020F0502020204030204" pitchFamily="34" charset="0"/>
              </a:rPr>
              <a:t>entre professionnels</a:t>
            </a:r>
          </a:p>
          <a:p>
            <a:pPr marL="457200" indent="-457200" defTabSz="457200">
              <a:buFont typeface="Arial" panose="020B0604020202020204" pitchFamily="34" charset="0"/>
              <a:buChar char="•"/>
              <a:defRPr/>
            </a:pPr>
            <a:r>
              <a:rPr lang="fr-FR" sz="3200" b="1" kern="1200" dirty="0">
                <a:latin typeface="Calibri" panose="020F0502020204030204" pitchFamily="34" charset="0"/>
              </a:rPr>
              <a:t>Pratiques</a:t>
            </a:r>
            <a:r>
              <a:rPr lang="fr-FR" sz="3200" kern="1200" dirty="0">
                <a:latin typeface="Calibri" panose="020F0502020204030204" pitchFamily="34" charset="0"/>
              </a:rPr>
              <a:t> de soins </a:t>
            </a:r>
            <a:r>
              <a:rPr lang="fr-FR" sz="3200" b="1" kern="1200" dirty="0">
                <a:latin typeface="Calibri" panose="020F0502020204030204" pitchFamily="34" charset="0"/>
              </a:rPr>
              <a:t>non </a:t>
            </a:r>
            <a:r>
              <a:rPr lang="fr-FR" sz="3200" b="1" kern="1200" dirty="0" smtClean="0">
                <a:latin typeface="Calibri" panose="020F0502020204030204" pitchFamily="34" charset="0"/>
              </a:rPr>
              <a:t>uniformisées</a:t>
            </a:r>
            <a:endParaRPr lang="fr-FR" sz="3200" b="1" kern="1200" dirty="0">
              <a:latin typeface="Calibri" panose="020F0502020204030204" pitchFamily="34" charset="0"/>
            </a:endParaRPr>
          </a:p>
          <a:p>
            <a:pPr marL="457200" indent="-457200" defTabSz="457200">
              <a:buFont typeface="Arial" panose="020B0604020202020204" pitchFamily="34" charset="0"/>
              <a:buChar char="•"/>
              <a:defRPr/>
            </a:pPr>
            <a:r>
              <a:rPr lang="fr-FR" sz="3200" b="1" kern="1200" dirty="0">
                <a:latin typeface="Calibri" panose="020F0502020204030204" pitchFamily="34" charset="0"/>
              </a:rPr>
              <a:t>Perte de chance </a:t>
            </a:r>
            <a:r>
              <a:rPr lang="fr-FR" sz="3200" kern="1200" dirty="0">
                <a:latin typeface="Calibri" panose="020F0502020204030204" pitchFamily="34" charset="0"/>
              </a:rPr>
              <a:t>potentielle pour le patient</a:t>
            </a:r>
          </a:p>
        </p:txBody>
      </p:sp>
    </p:spTree>
    <p:extLst>
      <p:ext uri="{BB962C8B-B14F-4D97-AF65-F5344CB8AC3E}">
        <p14:creationId xmlns:p14="http://schemas.microsoft.com/office/powerpoint/2010/main" val="393582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9592" y="404664"/>
            <a:ext cx="6768752" cy="777741"/>
          </a:xfrm>
        </p:spPr>
        <p:txBody>
          <a:bodyPr/>
          <a:lstStyle/>
          <a:p>
            <a:r>
              <a:rPr lang="fr-FR" altLang="ko-KR" sz="3600" dirty="0" smtClean="0">
                <a:solidFill>
                  <a:srgbClr val="002060"/>
                </a:solidFill>
                <a:latin typeface="Calibri" panose="020F0502020204030204" pitchFamily="34" charset="0"/>
                <a:ea typeface="굴림" charset="-127"/>
                <a:cs typeface="Calibri" panose="020F0502020204030204" pitchFamily="34" charset="0"/>
              </a:rPr>
              <a:t>Problématiques des pansements</a:t>
            </a:r>
            <a:endParaRPr lang="fr-FR" altLang="ko-KR" sz="3600" dirty="0">
              <a:solidFill>
                <a:srgbClr val="002060"/>
              </a:solidFill>
              <a:latin typeface="Calibri" panose="020F0502020204030204" pitchFamily="34" charset="0"/>
              <a:ea typeface="굴림" charset="-127"/>
              <a:cs typeface="Calibri" panose="020F0502020204030204" pitchFamily="34" charset="0"/>
            </a:endParaRPr>
          </a:p>
        </p:txBody>
      </p:sp>
      <p:sp>
        <p:nvSpPr>
          <p:cNvPr id="4" name="Rectangle 3"/>
          <p:cNvSpPr txBox="1">
            <a:spLocks noChangeArrowheads="1"/>
          </p:cNvSpPr>
          <p:nvPr/>
        </p:nvSpPr>
        <p:spPr>
          <a:xfrm>
            <a:off x="251520" y="1772816"/>
            <a:ext cx="8712968" cy="48965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r>
              <a:rPr lang="fr-FR" sz="2400" b="1" dirty="0" smtClean="0">
                <a:solidFill>
                  <a:schemeClr val="tx1"/>
                </a:solidFill>
                <a:latin typeface="Calibri" panose="020F0502020204030204" pitchFamily="34" charset="0"/>
              </a:rPr>
              <a:t>Des pansements de plus en plus nombreux et techniques </a:t>
            </a:r>
            <a:r>
              <a:rPr lang="fr-FR" sz="2400" dirty="0" smtClean="0">
                <a:solidFill>
                  <a:schemeClr val="tx1"/>
                </a:solidFill>
                <a:latin typeface="Calibri" panose="020F0502020204030204" pitchFamily="34" charset="0"/>
              </a:rPr>
              <a:t>( plus de 800 références - 14 catégories)</a:t>
            </a:r>
          </a:p>
          <a:p>
            <a:pPr marL="457200" indent="-457200" algn="l">
              <a:buFont typeface="Arial" panose="020B0604020202020204" pitchFamily="34" charset="0"/>
              <a:buChar char="•"/>
              <a:defRPr/>
            </a:pPr>
            <a:r>
              <a:rPr lang="fr-FR" sz="2400" dirty="0">
                <a:solidFill>
                  <a:schemeClr val="tx1"/>
                </a:solidFill>
                <a:latin typeface="Calibri" panose="020F0502020204030204" pitchFamily="34" charset="0"/>
              </a:rPr>
              <a:t>Une </a:t>
            </a:r>
            <a:r>
              <a:rPr lang="fr-FR" sz="2400" b="1" dirty="0">
                <a:solidFill>
                  <a:schemeClr val="tx1"/>
                </a:solidFill>
                <a:latin typeface="Calibri" panose="020F0502020204030204" pitchFamily="34" charset="0"/>
              </a:rPr>
              <a:t>complexité de la nomenclature LPP </a:t>
            </a:r>
            <a:r>
              <a:rPr lang="fr-FR" sz="2400" dirty="0">
                <a:solidFill>
                  <a:schemeClr val="tx1"/>
                </a:solidFill>
                <a:latin typeface="Calibri" panose="020F0502020204030204" pitchFamily="34" charset="0"/>
              </a:rPr>
              <a:t>méconnue par les prescripteurs qui s’en remettent aux prestataires et laboratoires → problème de conflits, </a:t>
            </a:r>
            <a:r>
              <a:rPr lang="fr-FR" sz="2400" dirty="0" smtClean="0">
                <a:solidFill>
                  <a:schemeClr val="tx1"/>
                </a:solidFill>
                <a:latin typeface="Calibri" panose="020F0502020204030204" pitchFamily="34" charset="0"/>
              </a:rPr>
              <a:t>surcoûts</a:t>
            </a:r>
          </a:p>
          <a:p>
            <a:pPr marL="457200" indent="-457200" algn="l">
              <a:buFont typeface="Arial" panose="020B0604020202020204" pitchFamily="34" charset="0"/>
              <a:buChar char="•"/>
              <a:defRPr/>
            </a:pPr>
            <a:r>
              <a:rPr lang="fr-FR" sz="2400" b="1" dirty="0">
                <a:solidFill>
                  <a:schemeClr val="tx1"/>
                </a:solidFill>
                <a:latin typeface="Calibri" panose="020F0502020204030204" pitchFamily="34" charset="0"/>
              </a:rPr>
              <a:t>Des mauvaises habitudes </a:t>
            </a:r>
            <a:r>
              <a:rPr lang="fr-FR" sz="2400" dirty="0">
                <a:solidFill>
                  <a:schemeClr val="tx1"/>
                </a:solidFill>
                <a:latin typeface="Calibri" panose="020F0502020204030204" pitchFamily="34" charset="0"/>
              </a:rPr>
              <a:t>de </a:t>
            </a:r>
            <a:r>
              <a:rPr lang="fr-FR" sz="2400" dirty="0" smtClean="0">
                <a:solidFill>
                  <a:schemeClr val="tx1"/>
                </a:solidFill>
                <a:latin typeface="Calibri" panose="020F0502020204030204" pitchFamily="34" charset="0"/>
              </a:rPr>
              <a:t>prescription:</a:t>
            </a:r>
            <a:endParaRPr lang="fr-FR" sz="2400" dirty="0">
              <a:solidFill>
                <a:schemeClr val="tx1"/>
              </a:solidFill>
              <a:latin typeface="Calibri" panose="020F0502020204030204" pitchFamily="34" charset="0"/>
            </a:endParaRPr>
          </a:p>
          <a:p>
            <a:pPr lvl="1" algn="l">
              <a:defRPr/>
            </a:pPr>
            <a:r>
              <a:rPr lang="fr-FR" sz="2400" dirty="0" smtClean="0">
                <a:solidFill>
                  <a:schemeClr val="tx1"/>
                </a:solidFill>
                <a:latin typeface="Calibri" panose="020F0502020204030204" pitchFamily="34" charset="0"/>
              </a:rPr>
              <a:t>- Des </a:t>
            </a:r>
            <a:r>
              <a:rPr lang="fr-FR" sz="2400" b="1" dirty="0">
                <a:solidFill>
                  <a:schemeClr val="tx1"/>
                </a:solidFill>
                <a:latin typeface="Calibri" panose="020F0502020204030204" pitchFamily="34" charset="0"/>
              </a:rPr>
              <a:t>prescriptions incomplètes et imprécises </a:t>
            </a:r>
            <a:r>
              <a:rPr lang="fr-FR" sz="2400" dirty="0">
                <a:solidFill>
                  <a:schemeClr val="tx1"/>
                </a:solidFill>
                <a:latin typeface="Calibri" panose="020F0502020204030204" pitchFamily="34" charset="0"/>
              </a:rPr>
              <a:t>dans la majorité des cas, avec juste le nom commercial +/- fréquence de </a:t>
            </a:r>
            <a:r>
              <a:rPr lang="fr-FR" sz="2400" dirty="0" smtClean="0">
                <a:solidFill>
                  <a:schemeClr val="tx1"/>
                </a:solidFill>
                <a:latin typeface="Calibri" panose="020F0502020204030204" pitchFamily="34" charset="0"/>
              </a:rPr>
              <a:t>changement</a:t>
            </a:r>
          </a:p>
          <a:p>
            <a:pPr lvl="1" algn="l">
              <a:defRPr/>
            </a:pPr>
            <a:r>
              <a:rPr lang="fr-FR" sz="2400" b="1" dirty="0" smtClean="0">
                <a:solidFill>
                  <a:schemeClr val="tx1"/>
                </a:solidFill>
                <a:latin typeface="Calibri" panose="020F0502020204030204" pitchFamily="34" charset="0"/>
              </a:rPr>
              <a:t>- De multiples </a:t>
            </a:r>
            <a:r>
              <a:rPr lang="fr-FR" sz="2400" b="1" dirty="0">
                <a:solidFill>
                  <a:schemeClr val="tx1"/>
                </a:solidFill>
                <a:latin typeface="Calibri" panose="020F0502020204030204" pitchFamily="34" charset="0"/>
              </a:rPr>
              <a:t>prescriptions </a:t>
            </a:r>
            <a:r>
              <a:rPr lang="fr-FR" sz="2400" dirty="0">
                <a:solidFill>
                  <a:schemeClr val="tx1"/>
                </a:solidFill>
                <a:latin typeface="Calibri" panose="020F0502020204030204" pitchFamily="34" charset="0"/>
              </a:rPr>
              <a:t>entraînant des </a:t>
            </a:r>
            <a:r>
              <a:rPr lang="fr-FR" sz="2400" b="1" dirty="0">
                <a:solidFill>
                  <a:schemeClr val="tx1"/>
                </a:solidFill>
                <a:latin typeface="Calibri" panose="020F0502020204030204" pitchFamily="34" charset="0"/>
              </a:rPr>
              <a:t>dépenses inutiles</a:t>
            </a:r>
            <a:r>
              <a:rPr lang="fr-FR" sz="2400" dirty="0">
                <a:solidFill>
                  <a:schemeClr val="tx1"/>
                </a:solidFill>
                <a:latin typeface="Calibri" panose="020F0502020204030204" pitchFamily="34" charset="0"/>
              </a:rPr>
              <a:t>, et une perte de temps pour les </a:t>
            </a:r>
            <a:r>
              <a:rPr lang="fr-FR" sz="2400" dirty="0" smtClean="0">
                <a:solidFill>
                  <a:schemeClr val="tx1"/>
                </a:solidFill>
                <a:latin typeface="Calibri" panose="020F0502020204030204" pitchFamily="34" charset="0"/>
              </a:rPr>
              <a:t>soignants </a:t>
            </a:r>
            <a:r>
              <a:rPr lang="fr-FR" sz="2400" dirty="0">
                <a:solidFill>
                  <a:schemeClr val="tx1"/>
                </a:solidFill>
                <a:latin typeface="Calibri" panose="020F0502020204030204" pitchFamily="34" charset="0"/>
              </a:rPr>
              <a:t>et le patient</a:t>
            </a:r>
          </a:p>
          <a:p>
            <a:pPr algn="l">
              <a:defRPr/>
            </a:pPr>
            <a:r>
              <a:rPr lang="fr-FR" sz="1800" b="1" dirty="0" smtClean="0">
                <a:solidFill>
                  <a:schemeClr val="tx1"/>
                </a:solidFill>
                <a:latin typeface="Calibri" panose="020F0502020204030204" pitchFamily="34" charset="0"/>
              </a:rPr>
              <a:t>	</a:t>
            </a:r>
            <a:endParaRPr lang="fr-FR" sz="180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117714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27584" y="332656"/>
            <a:ext cx="6408712" cy="777741"/>
          </a:xfrm>
        </p:spPr>
        <p:txBody>
          <a:bodyPr/>
          <a:lstStyle/>
          <a:p>
            <a:r>
              <a:rPr lang="fr-FR" altLang="ko-KR" sz="3600" dirty="0">
                <a:solidFill>
                  <a:srgbClr val="002060"/>
                </a:solidFill>
                <a:latin typeface="Calibri" panose="020F0502020204030204" pitchFamily="34" charset="0"/>
                <a:ea typeface="굴림" charset="-127"/>
                <a:cs typeface="Calibri" panose="020F0502020204030204" pitchFamily="34" charset="0"/>
              </a:rPr>
              <a:t>Problématiques des </a:t>
            </a:r>
            <a:r>
              <a:rPr lang="fr-FR" altLang="ko-KR" sz="3600" dirty="0" smtClean="0">
                <a:solidFill>
                  <a:srgbClr val="002060"/>
                </a:solidFill>
                <a:latin typeface="Calibri" panose="020F0502020204030204" pitchFamily="34" charset="0"/>
                <a:ea typeface="굴림" charset="-127"/>
                <a:cs typeface="Calibri" panose="020F0502020204030204" pitchFamily="34" charset="0"/>
              </a:rPr>
              <a:t>pansements </a:t>
            </a:r>
            <a:endParaRPr lang="fr-FR" altLang="ko-KR" sz="3600" dirty="0">
              <a:solidFill>
                <a:srgbClr val="002060"/>
              </a:solidFill>
              <a:latin typeface="Calibri" panose="020F0502020204030204" pitchFamily="34" charset="0"/>
              <a:ea typeface="굴림" charset="-127"/>
              <a:cs typeface="Calibri" panose="020F0502020204030204" pitchFamily="34" charset="0"/>
            </a:endParaRPr>
          </a:p>
        </p:txBody>
      </p:sp>
      <p:sp>
        <p:nvSpPr>
          <p:cNvPr id="4" name="Rectangle 3"/>
          <p:cNvSpPr txBox="1">
            <a:spLocks noChangeArrowheads="1"/>
          </p:cNvSpPr>
          <p:nvPr/>
        </p:nvSpPr>
        <p:spPr>
          <a:xfrm>
            <a:off x="251520" y="1340768"/>
            <a:ext cx="8640960" cy="5112568"/>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defRPr/>
            </a:pPr>
            <a:endParaRPr lang="fr-FR" sz="1800" dirty="0" smtClean="0">
              <a:solidFill>
                <a:srgbClr val="002060"/>
              </a:solidFill>
              <a:latin typeface="Calibri" panose="020F0502020204030204" pitchFamily="34" charset="0"/>
            </a:endParaRPr>
          </a:p>
          <a:p>
            <a:pPr marL="457200" indent="-457200" algn="l">
              <a:buFont typeface="Arial" panose="020B0604020202020204" pitchFamily="34" charset="0"/>
              <a:buChar char="•"/>
              <a:defRPr/>
            </a:pPr>
            <a:r>
              <a:rPr lang="fr-FR" sz="2400" dirty="0">
                <a:solidFill>
                  <a:schemeClr val="tx1"/>
                </a:solidFill>
                <a:latin typeface="Calibri" panose="020F0502020204030204" pitchFamily="34" charset="0"/>
              </a:rPr>
              <a:t>Des </a:t>
            </a:r>
            <a:r>
              <a:rPr lang="fr-FR" sz="2400" b="1" dirty="0">
                <a:solidFill>
                  <a:schemeClr val="tx1"/>
                </a:solidFill>
                <a:latin typeface="Calibri" panose="020F0502020204030204" pitchFamily="34" charset="0"/>
              </a:rPr>
              <a:t>outils</a:t>
            </a:r>
            <a:r>
              <a:rPr lang="fr-FR" sz="2400" dirty="0">
                <a:solidFill>
                  <a:schemeClr val="tx1"/>
                </a:solidFill>
                <a:latin typeface="Calibri" panose="020F0502020204030204" pitchFamily="34" charset="0"/>
              </a:rPr>
              <a:t> de formation </a:t>
            </a:r>
            <a:r>
              <a:rPr lang="fr-FR" sz="2400" b="1" dirty="0">
                <a:solidFill>
                  <a:schemeClr val="tx1"/>
                </a:solidFill>
                <a:latin typeface="Calibri" panose="020F0502020204030204" pitchFamily="34" charset="0"/>
              </a:rPr>
              <a:t>divers mais éparpillés</a:t>
            </a:r>
            <a:r>
              <a:rPr lang="fr-FR" sz="2400" dirty="0">
                <a:solidFill>
                  <a:schemeClr val="tx1"/>
                </a:solidFill>
                <a:latin typeface="Calibri" panose="020F0502020204030204" pitchFamily="34" charset="0"/>
              </a:rPr>
              <a:t>: informations parcellaires, peu pratiques </a:t>
            </a:r>
          </a:p>
          <a:p>
            <a:pPr marL="457200" indent="-457200" algn="l">
              <a:buFont typeface="Arial" panose="020B0604020202020204" pitchFamily="34" charset="0"/>
              <a:buChar char="•"/>
              <a:defRPr/>
            </a:pPr>
            <a:r>
              <a:rPr lang="fr-FR" sz="2400" b="1" dirty="0">
                <a:solidFill>
                  <a:schemeClr val="tx1"/>
                </a:solidFill>
                <a:latin typeface="Calibri" panose="020F0502020204030204" pitchFamily="34" charset="0"/>
              </a:rPr>
              <a:t>Des protocoles </a:t>
            </a:r>
            <a:r>
              <a:rPr lang="fr-FR" sz="2400" dirty="0">
                <a:solidFill>
                  <a:schemeClr val="tx1"/>
                </a:solidFill>
                <a:latin typeface="Calibri" panose="020F0502020204030204" pitchFamily="34" charset="0"/>
              </a:rPr>
              <a:t>de soin des plaies et d’utilisation des pansements </a:t>
            </a:r>
            <a:r>
              <a:rPr lang="fr-FR" sz="2400" b="1" dirty="0">
                <a:solidFill>
                  <a:schemeClr val="tx1"/>
                </a:solidFill>
                <a:latin typeface="Calibri" panose="020F0502020204030204" pitchFamily="34" charset="0"/>
              </a:rPr>
              <a:t>inexistants ou non connus par les soignants</a:t>
            </a:r>
            <a:r>
              <a:rPr lang="fr-FR" sz="2400" dirty="0">
                <a:solidFill>
                  <a:schemeClr val="tx1"/>
                </a:solidFill>
                <a:latin typeface="Calibri" panose="020F0502020204030204" pitchFamily="34" charset="0"/>
              </a:rPr>
              <a:t>, des référents “plaies et cicatrisation” mal identifiés</a:t>
            </a:r>
          </a:p>
          <a:p>
            <a:pPr marL="457200" indent="-457200" algn="l">
              <a:buFont typeface="Arial" panose="020B0604020202020204" pitchFamily="34" charset="0"/>
              <a:buChar char="•"/>
              <a:defRPr/>
            </a:pPr>
            <a:r>
              <a:rPr lang="fr-FR" sz="2400" dirty="0">
                <a:solidFill>
                  <a:schemeClr val="tx1"/>
                </a:solidFill>
                <a:latin typeface="Calibri" panose="020F0502020204030204" pitchFamily="34" charset="0"/>
              </a:rPr>
              <a:t>De nombreuses </a:t>
            </a:r>
            <a:r>
              <a:rPr lang="fr-FR" sz="2400" b="1" dirty="0">
                <a:solidFill>
                  <a:schemeClr val="tx1"/>
                </a:solidFill>
                <a:latin typeface="Calibri" panose="020F0502020204030204" pitchFamily="34" charset="0"/>
              </a:rPr>
              <a:t>disparités des pratiques </a:t>
            </a:r>
            <a:r>
              <a:rPr lang="fr-FR" sz="2400" dirty="0">
                <a:solidFill>
                  <a:schemeClr val="tx1"/>
                </a:solidFill>
                <a:latin typeface="Calibri" panose="020F0502020204030204" pitchFamily="34" charset="0"/>
              </a:rPr>
              <a:t>au sein des services de soins: perte de chance du patient? </a:t>
            </a:r>
          </a:p>
          <a:p>
            <a:pPr marL="457200" indent="-457200" algn="l">
              <a:buFont typeface="Arial" panose="020B0604020202020204" pitchFamily="34" charset="0"/>
              <a:buChar char="•"/>
              <a:defRPr/>
            </a:pPr>
            <a:r>
              <a:rPr lang="fr-FR" sz="2400" dirty="0">
                <a:solidFill>
                  <a:schemeClr val="tx1"/>
                </a:solidFill>
                <a:latin typeface="Calibri" panose="020F0502020204030204" pitchFamily="34" charset="0"/>
              </a:rPr>
              <a:t>Une </a:t>
            </a:r>
            <a:r>
              <a:rPr lang="fr-FR" sz="2400" b="1" dirty="0">
                <a:solidFill>
                  <a:schemeClr val="tx1"/>
                </a:solidFill>
                <a:latin typeface="Calibri" panose="020F0502020204030204" pitchFamily="34" charset="0"/>
              </a:rPr>
              <a:t>prise en charge pluri-professionnelle</a:t>
            </a:r>
            <a:r>
              <a:rPr lang="fr-FR" sz="2400" dirty="0">
                <a:solidFill>
                  <a:schemeClr val="tx1"/>
                </a:solidFill>
                <a:latin typeface="Calibri" panose="020F0502020204030204" pitchFamily="34" charset="0"/>
              </a:rPr>
              <a:t>, </a:t>
            </a:r>
            <a:r>
              <a:rPr lang="fr-FR" sz="2400" b="1" dirty="0">
                <a:solidFill>
                  <a:schemeClr val="tx1"/>
                </a:solidFill>
                <a:latin typeface="Calibri" panose="020F0502020204030204" pitchFamily="34" charset="0"/>
              </a:rPr>
              <a:t>avec défaut de transmission</a:t>
            </a:r>
            <a:r>
              <a:rPr lang="fr-FR" sz="2400" dirty="0">
                <a:solidFill>
                  <a:schemeClr val="tx1"/>
                </a:solidFill>
                <a:latin typeface="Calibri" panose="020F0502020204030204" pitchFamily="34" charset="0"/>
              </a:rPr>
              <a:t> des protocoles entre l’hôpital et la ville → substitutions fréquentes, redondance des </a:t>
            </a:r>
            <a:r>
              <a:rPr lang="fr-FR" sz="2400" dirty="0" smtClean="0">
                <a:solidFill>
                  <a:schemeClr val="tx1"/>
                </a:solidFill>
                <a:latin typeface="Calibri" panose="020F0502020204030204" pitchFamily="34" charset="0"/>
              </a:rPr>
              <a:t>prescriptions</a:t>
            </a:r>
          </a:p>
          <a:p>
            <a:pPr algn="l">
              <a:defRPr/>
            </a:pPr>
            <a:endParaRPr lang="fr-FR" sz="2400" dirty="0">
              <a:solidFill>
                <a:srgbClr val="002060"/>
              </a:solidFill>
              <a:latin typeface="Calibri" panose="020F0502020204030204" pitchFamily="34" charset="0"/>
            </a:endParaRPr>
          </a:p>
          <a:p>
            <a:pPr algn="l">
              <a:defRPr/>
            </a:pPr>
            <a:r>
              <a:rPr lang="fr-FR" sz="2400" dirty="0">
                <a:solidFill>
                  <a:srgbClr val="002060"/>
                </a:solidFill>
                <a:latin typeface="Calibri" panose="020F0502020204030204" pitchFamily="34" charset="0"/>
              </a:rPr>
              <a:t>	</a:t>
            </a:r>
            <a:r>
              <a:rPr lang="fr-FR" sz="2400" dirty="0" smtClean="0">
                <a:solidFill>
                  <a:srgbClr val="0099FF"/>
                </a:solidFill>
                <a:latin typeface="Calibri" panose="020F0502020204030204" pitchFamily="34" charset="0"/>
              </a:rPr>
              <a:t>→</a:t>
            </a:r>
            <a:r>
              <a:rPr lang="fr-FR" sz="2400" dirty="0" smtClean="0">
                <a:solidFill>
                  <a:srgbClr val="002060"/>
                </a:solidFill>
                <a:latin typeface="Calibri" panose="020F0502020204030204" pitchFamily="34" charset="0"/>
              </a:rPr>
              <a:t>  </a:t>
            </a:r>
            <a:r>
              <a:rPr lang="fr-FR" sz="2400" dirty="0" smtClean="0">
                <a:solidFill>
                  <a:srgbClr val="0099FF"/>
                </a:solidFill>
                <a:latin typeface="Calibri" panose="020F0502020204030204" pitchFamily="34" charset="0"/>
              </a:rPr>
              <a:t>Un </a:t>
            </a:r>
            <a:r>
              <a:rPr lang="fr-FR" sz="2400" dirty="0">
                <a:solidFill>
                  <a:srgbClr val="0099FF"/>
                </a:solidFill>
                <a:latin typeface="Calibri" panose="020F0502020204030204" pitchFamily="34" charset="0"/>
              </a:rPr>
              <a:t>besoin d’uniformiser les pratiques, d’avoir des </a:t>
            </a:r>
            <a:r>
              <a:rPr lang="fr-FR" sz="2400" dirty="0" smtClean="0">
                <a:solidFill>
                  <a:srgbClr val="0099FF"/>
                </a:solidFill>
                <a:latin typeface="Calibri" panose="020F0502020204030204" pitchFamily="34" charset="0"/>
              </a:rPr>
              <a:t>					prescriptions </a:t>
            </a:r>
            <a:r>
              <a:rPr lang="fr-FR" sz="2400" dirty="0">
                <a:solidFill>
                  <a:srgbClr val="0099FF"/>
                </a:solidFill>
                <a:latin typeface="Calibri" panose="020F0502020204030204" pitchFamily="34" charset="0"/>
              </a:rPr>
              <a:t>plus précises</a:t>
            </a:r>
          </a:p>
          <a:p>
            <a:pPr marL="457200" indent="-457200" algn="l">
              <a:buFont typeface="Arial" panose="020B0604020202020204" pitchFamily="34" charset="0"/>
              <a:buChar char="•"/>
              <a:defRPr/>
            </a:pPr>
            <a:endParaRPr lang="fr-FR" sz="2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672509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188640"/>
            <a:ext cx="7224843" cy="1152128"/>
          </a:xfrm>
        </p:spPr>
        <p:txBody>
          <a:bodyPr/>
          <a:lstStyle/>
          <a:p>
            <a:r>
              <a:rPr lang="fr-FR" altLang="ko-KR" sz="3600" dirty="0" smtClean="0">
                <a:solidFill>
                  <a:srgbClr val="002060"/>
                </a:solidFill>
                <a:latin typeface="Calibri" panose="020F0502020204030204" pitchFamily="34" charset="0"/>
                <a:ea typeface="굴림" charset="-127"/>
                <a:cs typeface="Calibri" panose="020F0502020204030204" pitchFamily="34" charset="0"/>
              </a:rPr>
              <a:t>Soigner mieux en dépensant moins: le CAQES</a:t>
            </a:r>
            <a:endParaRPr lang="fr-FR" altLang="ko-KR" sz="3600" dirty="0">
              <a:solidFill>
                <a:srgbClr val="002060"/>
              </a:solidFill>
              <a:latin typeface="Calibri" panose="020F0502020204030204" pitchFamily="34" charset="0"/>
              <a:ea typeface="굴림" charset="-127"/>
              <a:cs typeface="Calibri" panose="020F0502020204030204" pitchFamily="34" charset="0"/>
            </a:endParaRPr>
          </a:p>
        </p:txBody>
      </p:sp>
      <p:sp>
        <p:nvSpPr>
          <p:cNvPr id="4" name="Rectangle 3"/>
          <p:cNvSpPr txBox="1">
            <a:spLocks noChangeArrowheads="1"/>
          </p:cNvSpPr>
          <p:nvPr/>
        </p:nvSpPr>
        <p:spPr>
          <a:xfrm>
            <a:off x="251520" y="1628800"/>
            <a:ext cx="8568952" cy="5040560"/>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fr-FR" sz="2400" dirty="0" smtClean="0">
                <a:solidFill>
                  <a:schemeClr val="tx1"/>
                </a:solidFill>
                <a:latin typeface="Calibri" panose="020F0502020204030204" pitchFamily="34" charset="0"/>
              </a:rPr>
              <a:t>Loi de financement de la sécurité sociale 2016 (article 81):</a:t>
            </a:r>
            <a:r>
              <a:rPr lang="fr-FR" sz="2400" dirty="0">
                <a:solidFill>
                  <a:schemeClr val="tx1"/>
                </a:solidFill>
                <a:latin typeface="Calibri" panose="020F0502020204030204" pitchFamily="34" charset="0"/>
              </a:rPr>
              <a:t> </a:t>
            </a:r>
            <a:r>
              <a:rPr lang="fr-FR" sz="2400" dirty="0">
                <a:solidFill>
                  <a:srgbClr val="0099FF"/>
                </a:solidFill>
                <a:latin typeface="Calibri" panose="020F0502020204030204" pitchFamily="34" charset="0"/>
              </a:rPr>
              <a:t>CAQES</a:t>
            </a:r>
            <a:endParaRPr lang="fr-FR" sz="2400" dirty="0" smtClean="0">
              <a:solidFill>
                <a:srgbClr val="002060"/>
              </a:solidFill>
              <a:latin typeface="Calibri" panose="020F0502020204030204" pitchFamily="34" charset="0"/>
            </a:endParaRPr>
          </a:p>
          <a:p>
            <a:pPr algn="l">
              <a:defRPr/>
            </a:pPr>
            <a:r>
              <a:rPr lang="fr-FR" sz="1900" dirty="0" smtClean="0">
                <a:solidFill>
                  <a:schemeClr val="tx1"/>
                </a:solidFill>
                <a:latin typeface="Calibri" panose="020F0502020204030204" pitchFamily="34" charset="0"/>
              </a:rPr>
              <a:t>(Contrat </a:t>
            </a:r>
            <a:r>
              <a:rPr lang="fr-FR" sz="1900" dirty="0">
                <a:solidFill>
                  <a:schemeClr val="tx1"/>
                </a:solidFill>
                <a:latin typeface="Calibri" panose="020F0502020204030204" pitchFamily="34" charset="0"/>
              </a:rPr>
              <a:t>d’Amélioration de la Qualité et de l’Efficience des </a:t>
            </a:r>
            <a:r>
              <a:rPr lang="fr-FR" sz="1900" dirty="0" smtClean="0">
                <a:solidFill>
                  <a:schemeClr val="tx1"/>
                </a:solidFill>
                <a:latin typeface="Calibri" panose="020F0502020204030204" pitchFamily="34" charset="0"/>
              </a:rPr>
              <a:t>Soins)</a:t>
            </a:r>
          </a:p>
          <a:p>
            <a:pPr algn="l">
              <a:defRPr/>
            </a:pPr>
            <a:endParaRPr lang="fr-FR" sz="1900" dirty="0" smtClean="0">
              <a:solidFill>
                <a:schemeClr val="tx1"/>
              </a:solidFill>
              <a:latin typeface="Calibri" panose="020F0502020204030204" pitchFamily="34" charset="0"/>
            </a:endParaRPr>
          </a:p>
          <a:p>
            <a:pPr algn="l">
              <a:defRPr/>
            </a:pPr>
            <a:r>
              <a:rPr lang="fr-FR" sz="2400" dirty="0" smtClean="0">
                <a:solidFill>
                  <a:schemeClr val="tx1"/>
                </a:solidFill>
                <a:latin typeface="Calibri" panose="020F0502020204030204" pitchFamily="34" charset="0"/>
              </a:rPr>
              <a:t>Contrat liant l’Agence </a:t>
            </a:r>
            <a:r>
              <a:rPr lang="fr-FR" sz="2400" dirty="0">
                <a:solidFill>
                  <a:schemeClr val="tx1"/>
                </a:solidFill>
                <a:latin typeface="Calibri" panose="020F0502020204030204" pitchFamily="34" charset="0"/>
              </a:rPr>
              <a:t>Régionale de la Santé (ARS), l’organisme local </a:t>
            </a:r>
            <a:r>
              <a:rPr lang="fr-FR" sz="2400" dirty="0" smtClean="0">
                <a:solidFill>
                  <a:schemeClr val="tx1"/>
                </a:solidFill>
                <a:latin typeface="Calibri" panose="020F0502020204030204" pitchFamily="34" charset="0"/>
              </a:rPr>
              <a:t>d’Assurance </a:t>
            </a:r>
            <a:r>
              <a:rPr lang="fr-FR" sz="2400" dirty="0">
                <a:solidFill>
                  <a:schemeClr val="tx1"/>
                </a:solidFill>
                <a:latin typeface="Calibri" panose="020F0502020204030204" pitchFamily="34" charset="0"/>
              </a:rPr>
              <a:t>M</a:t>
            </a:r>
            <a:r>
              <a:rPr lang="fr-FR" sz="2400" dirty="0" smtClean="0">
                <a:solidFill>
                  <a:schemeClr val="tx1"/>
                </a:solidFill>
                <a:latin typeface="Calibri" panose="020F0502020204030204" pitchFamily="34" charset="0"/>
              </a:rPr>
              <a:t>aladie </a:t>
            </a:r>
            <a:r>
              <a:rPr lang="fr-FR" sz="2400" dirty="0">
                <a:solidFill>
                  <a:schemeClr val="tx1"/>
                </a:solidFill>
                <a:latin typeface="Calibri" panose="020F0502020204030204" pitchFamily="34" charset="0"/>
              </a:rPr>
              <a:t>et les établissements de </a:t>
            </a:r>
            <a:r>
              <a:rPr lang="fr-FR" sz="2400" dirty="0" smtClean="0">
                <a:solidFill>
                  <a:schemeClr val="tx1"/>
                </a:solidFill>
                <a:latin typeface="Calibri" panose="020F0502020204030204" pitchFamily="34" charset="0"/>
              </a:rPr>
              <a:t>santé</a:t>
            </a:r>
            <a:endParaRPr lang="fr-FR" sz="2400" dirty="0" smtClean="0">
              <a:solidFill>
                <a:srgbClr val="002060"/>
              </a:solidFill>
              <a:latin typeface="Calibri" panose="020F0502020204030204" pitchFamily="34" charset="0"/>
            </a:endParaRPr>
          </a:p>
          <a:p>
            <a:pPr algn="l">
              <a:defRPr/>
            </a:pPr>
            <a:endParaRPr lang="fr-FR" sz="2400" dirty="0" smtClean="0">
              <a:solidFill>
                <a:srgbClr val="002060"/>
              </a:solidFill>
              <a:latin typeface="Calibri" panose="020F0502020204030204" pitchFamily="34" charset="0"/>
            </a:endParaRPr>
          </a:p>
          <a:p>
            <a:pPr algn="l">
              <a:defRPr/>
            </a:pPr>
            <a:r>
              <a:rPr lang="fr-FR" sz="2400" u="sng" dirty="0" smtClean="0">
                <a:solidFill>
                  <a:schemeClr val="tx1"/>
                </a:solidFill>
                <a:latin typeface="Calibri" panose="020F0502020204030204" pitchFamily="34" charset="0"/>
              </a:rPr>
              <a:t>Constat des autorités </a:t>
            </a:r>
            <a:r>
              <a:rPr lang="fr-FR" sz="1600" dirty="0">
                <a:solidFill>
                  <a:schemeClr val="tx1"/>
                </a:solidFill>
                <a:latin typeface="Calibri" panose="020F0502020204030204" pitchFamily="34" charset="0"/>
              </a:rPr>
              <a:t>(</a:t>
            </a:r>
            <a:r>
              <a:rPr lang="fr-FR" sz="1400" dirty="0" smtClean="0">
                <a:solidFill>
                  <a:schemeClr val="tx1"/>
                </a:solidFill>
              </a:rPr>
              <a:t>Instruction ministérielle N</a:t>
            </a:r>
            <a:r>
              <a:rPr lang="fr-FR" sz="1400" dirty="0">
                <a:solidFill>
                  <a:schemeClr val="tx1"/>
                </a:solidFill>
              </a:rPr>
              <a:t>° DSS/MCGR/DGOS/2021/170 du 27 juillet </a:t>
            </a:r>
            <a:r>
              <a:rPr lang="fr-FR" sz="1400" dirty="0" smtClean="0">
                <a:solidFill>
                  <a:schemeClr val="tx1"/>
                </a:solidFill>
              </a:rPr>
              <a:t>2021</a:t>
            </a:r>
            <a:r>
              <a:rPr lang="fr-FR" sz="1400" dirty="0">
                <a:solidFill>
                  <a:schemeClr val="tx1"/>
                </a:solidFill>
              </a:rPr>
              <a:t>)</a:t>
            </a:r>
            <a:endParaRPr lang="fr-FR" sz="1400" dirty="0" smtClean="0">
              <a:solidFill>
                <a:schemeClr val="tx1"/>
              </a:solidFill>
              <a:latin typeface="Calibri" panose="020F0502020204030204" pitchFamily="34" charset="0"/>
            </a:endParaRPr>
          </a:p>
          <a:p>
            <a:pPr marL="285750" indent="-285750" algn="l">
              <a:buFont typeface="Arial" panose="020B0604020202020204" pitchFamily="34" charset="0"/>
              <a:buChar char="•"/>
              <a:defRPr/>
            </a:pPr>
            <a:r>
              <a:rPr lang="fr-FR" sz="2400" dirty="0">
                <a:solidFill>
                  <a:schemeClr val="tx1"/>
                </a:solidFill>
                <a:latin typeface="Calibri" panose="020F0502020204030204" pitchFamily="34" charset="0"/>
              </a:rPr>
              <a:t>La dépense publique relative aux </a:t>
            </a:r>
            <a:r>
              <a:rPr lang="fr-FR" sz="2400" dirty="0">
                <a:solidFill>
                  <a:srgbClr val="0099FF"/>
                </a:solidFill>
                <a:latin typeface="Calibri" panose="020F0502020204030204" pitchFamily="34" charset="0"/>
              </a:rPr>
              <a:t>DM progresse de 4% par an </a:t>
            </a:r>
            <a:r>
              <a:rPr lang="fr-FR" sz="2400" dirty="0" smtClean="0">
                <a:solidFill>
                  <a:schemeClr val="tx1"/>
                </a:solidFill>
                <a:latin typeface="Calibri" panose="020F0502020204030204" pitchFamily="34" charset="0"/>
              </a:rPr>
              <a:t>depuis 2015</a:t>
            </a:r>
            <a:endParaRPr lang="fr-FR" sz="2400" dirty="0">
              <a:solidFill>
                <a:schemeClr val="tx1"/>
              </a:solidFill>
              <a:latin typeface="Calibri" panose="020F0502020204030204" pitchFamily="34" charset="0"/>
            </a:endParaRPr>
          </a:p>
          <a:p>
            <a:pPr marL="285750" indent="-285750" algn="l">
              <a:buFont typeface="Arial" panose="020B0604020202020204" pitchFamily="34" charset="0"/>
              <a:buChar char="•"/>
              <a:defRPr/>
            </a:pPr>
            <a:r>
              <a:rPr lang="fr-FR" sz="2400" dirty="0" smtClean="0">
                <a:solidFill>
                  <a:srgbClr val="0099FF"/>
                </a:solidFill>
                <a:latin typeface="Calibri" panose="020F0502020204030204" pitchFamily="34" charset="0"/>
              </a:rPr>
              <a:t>Sur </a:t>
            </a:r>
            <a:r>
              <a:rPr lang="fr-FR" sz="2400" dirty="0">
                <a:solidFill>
                  <a:srgbClr val="0099FF"/>
                </a:solidFill>
                <a:latin typeface="Calibri" panose="020F0502020204030204" pitchFamily="34" charset="0"/>
              </a:rPr>
              <a:t>7,5 Md euros </a:t>
            </a:r>
            <a:r>
              <a:rPr lang="fr-FR" sz="2400" dirty="0">
                <a:solidFill>
                  <a:schemeClr val="tx1"/>
                </a:solidFill>
                <a:latin typeface="Calibri" panose="020F0502020204030204" pitchFamily="34" charset="0"/>
              </a:rPr>
              <a:t>de dépenses de DM remboursés en </a:t>
            </a:r>
            <a:r>
              <a:rPr lang="fr-FR" sz="2400" dirty="0" smtClean="0">
                <a:solidFill>
                  <a:schemeClr val="tx1"/>
                </a:solidFill>
                <a:latin typeface="Calibri" panose="020F0502020204030204" pitchFamily="34" charset="0"/>
              </a:rPr>
              <a:t>ville, </a:t>
            </a:r>
            <a:r>
              <a:rPr lang="fr-FR" sz="2400" dirty="0">
                <a:solidFill>
                  <a:srgbClr val="0099FF"/>
                </a:solidFill>
                <a:latin typeface="Calibri" panose="020F0502020204030204" pitchFamily="34" charset="0"/>
              </a:rPr>
              <a:t>10% correspondent à des </a:t>
            </a:r>
            <a:r>
              <a:rPr lang="fr-FR" sz="2400" dirty="0" smtClean="0">
                <a:solidFill>
                  <a:srgbClr val="0099FF"/>
                </a:solidFill>
                <a:latin typeface="Calibri" panose="020F0502020204030204" pitchFamily="34" charset="0"/>
              </a:rPr>
              <a:t>pansements = 5</a:t>
            </a:r>
            <a:r>
              <a:rPr lang="fr-FR" sz="2400" baseline="30000" dirty="0" smtClean="0">
                <a:solidFill>
                  <a:srgbClr val="0099FF"/>
                </a:solidFill>
                <a:latin typeface="Calibri" panose="020F0502020204030204" pitchFamily="34" charset="0"/>
              </a:rPr>
              <a:t>eme </a:t>
            </a:r>
            <a:r>
              <a:rPr lang="fr-FR" sz="2400" dirty="0">
                <a:solidFill>
                  <a:srgbClr val="0099FF"/>
                </a:solidFill>
                <a:latin typeface="Calibri" panose="020F0502020204030204" pitchFamily="34" charset="0"/>
              </a:rPr>
              <a:t>rang </a:t>
            </a:r>
            <a:r>
              <a:rPr lang="fr-FR" sz="2400" dirty="0">
                <a:solidFill>
                  <a:schemeClr val="tx1"/>
                </a:solidFill>
                <a:latin typeface="Calibri" panose="020F0502020204030204" pitchFamily="34" charset="0"/>
              </a:rPr>
              <a:t>des dépenses </a:t>
            </a:r>
            <a:r>
              <a:rPr lang="fr-FR" sz="2400" dirty="0" smtClean="0">
                <a:solidFill>
                  <a:schemeClr val="tx1"/>
                </a:solidFill>
                <a:latin typeface="Calibri" panose="020F0502020204030204" pitchFamily="34" charset="0"/>
              </a:rPr>
              <a:t>sécurité sociale</a:t>
            </a:r>
          </a:p>
          <a:p>
            <a:pPr algn="l">
              <a:defRPr/>
            </a:pPr>
            <a:endParaRPr lang="fr-FR" sz="2400" dirty="0" smtClean="0">
              <a:solidFill>
                <a:schemeClr val="tx1"/>
              </a:solidFill>
              <a:latin typeface="Calibri" panose="020F0502020204030204" pitchFamily="34" charset="0"/>
            </a:endParaRPr>
          </a:p>
          <a:p>
            <a:pPr lvl="1" algn="l">
              <a:defRPr/>
            </a:pPr>
            <a:r>
              <a:rPr lang="fr-FR" sz="2400" dirty="0" smtClean="0">
                <a:solidFill>
                  <a:schemeClr val="tx1"/>
                </a:solidFill>
                <a:latin typeface="Calibri" panose="020F0502020204030204" pitchFamily="34" charset="0"/>
              </a:rPr>
              <a:t>Postes de dépenses:</a:t>
            </a:r>
          </a:p>
          <a:p>
            <a:pPr lvl="1" algn="l">
              <a:defRPr/>
            </a:pPr>
            <a:r>
              <a:rPr lang="fr-FR" sz="2400" dirty="0" smtClean="0">
                <a:solidFill>
                  <a:schemeClr val="tx1"/>
                </a:solidFill>
                <a:latin typeface="Calibri" panose="020F0502020204030204" pitchFamily="34" charset="0"/>
              </a:rPr>
              <a:t>1</a:t>
            </a:r>
            <a:r>
              <a:rPr lang="fr-FR" sz="2400" dirty="0">
                <a:solidFill>
                  <a:schemeClr val="tx1"/>
                </a:solidFill>
                <a:latin typeface="Calibri" panose="020F0502020204030204" pitchFamily="34" charset="0"/>
              </a:rPr>
              <a:t>) 45% </a:t>
            </a:r>
            <a:r>
              <a:rPr lang="fr-FR" sz="2400" dirty="0" smtClean="0">
                <a:solidFill>
                  <a:schemeClr val="tx1"/>
                </a:solidFill>
                <a:latin typeface="Calibri" panose="020F0502020204030204" pitchFamily="34" charset="0"/>
              </a:rPr>
              <a:t>: </a:t>
            </a:r>
            <a:r>
              <a:rPr lang="fr-FR" sz="2400" dirty="0" err="1">
                <a:solidFill>
                  <a:schemeClr val="tx1"/>
                </a:solidFill>
                <a:latin typeface="Calibri" panose="020F0502020204030204" pitchFamily="34" charset="0"/>
              </a:rPr>
              <a:t>hydrocellulaires</a:t>
            </a:r>
            <a:endParaRPr lang="fr-FR" sz="2400" dirty="0">
              <a:solidFill>
                <a:schemeClr val="tx1"/>
              </a:solidFill>
              <a:latin typeface="Calibri" panose="020F0502020204030204" pitchFamily="34" charset="0"/>
            </a:endParaRPr>
          </a:p>
          <a:p>
            <a:pPr lvl="1" algn="l">
              <a:defRPr/>
            </a:pPr>
            <a:r>
              <a:rPr lang="fr-FR" sz="2400" dirty="0">
                <a:solidFill>
                  <a:schemeClr val="tx1"/>
                </a:solidFill>
                <a:latin typeface="Calibri" panose="020F0502020204030204" pitchFamily="34" charset="0"/>
              </a:rPr>
              <a:t>2</a:t>
            </a:r>
            <a:r>
              <a:rPr lang="fr-FR" sz="2400" dirty="0" smtClean="0">
                <a:solidFill>
                  <a:schemeClr val="tx1"/>
                </a:solidFill>
                <a:latin typeface="Calibri" panose="020F0502020204030204" pitchFamily="34" charset="0"/>
              </a:rPr>
              <a:t>) 14% compresses</a:t>
            </a:r>
            <a:endParaRPr lang="fr-FR" sz="2400" dirty="0">
              <a:solidFill>
                <a:schemeClr val="tx1"/>
              </a:solidFill>
              <a:latin typeface="Calibri" panose="020F0502020204030204" pitchFamily="34" charset="0"/>
            </a:endParaRPr>
          </a:p>
          <a:p>
            <a:pPr lvl="1" algn="l">
              <a:defRPr/>
            </a:pPr>
            <a:r>
              <a:rPr lang="fr-FR" sz="2400" dirty="0">
                <a:solidFill>
                  <a:schemeClr val="tx1"/>
                </a:solidFill>
                <a:latin typeface="Calibri" panose="020F0502020204030204" pitchFamily="34" charset="0"/>
              </a:rPr>
              <a:t>3) </a:t>
            </a:r>
            <a:r>
              <a:rPr lang="fr-FR" sz="2400" dirty="0" smtClean="0">
                <a:solidFill>
                  <a:schemeClr val="tx1"/>
                </a:solidFill>
                <a:latin typeface="Calibri" panose="020F0502020204030204" pitchFamily="34" charset="0"/>
              </a:rPr>
              <a:t>7 % sets </a:t>
            </a:r>
            <a:r>
              <a:rPr lang="fr-FR" sz="2400" dirty="0">
                <a:solidFill>
                  <a:schemeClr val="tx1"/>
                </a:solidFill>
                <a:latin typeface="Calibri" panose="020F0502020204030204" pitchFamily="34" charset="0"/>
              </a:rPr>
              <a:t>de pansements</a:t>
            </a:r>
          </a:p>
          <a:p>
            <a:pPr lvl="1" algn="l">
              <a:defRPr/>
            </a:pPr>
            <a:r>
              <a:rPr lang="fr-FR" sz="2400" dirty="0">
                <a:solidFill>
                  <a:schemeClr val="tx1"/>
                </a:solidFill>
                <a:latin typeface="Calibri" panose="020F0502020204030204" pitchFamily="34" charset="0"/>
              </a:rPr>
              <a:t>4) CMC et alginates</a:t>
            </a:r>
          </a:p>
          <a:p>
            <a:pPr>
              <a:defRPr/>
            </a:pPr>
            <a:endParaRPr lang="fr-FR" sz="2400" dirty="0">
              <a:solidFill>
                <a:srgbClr val="002060"/>
              </a:solidFill>
              <a:latin typeface="Calibri" panose="020F0502020204030204" pitchFamily="34" charset="0"/>
            </a:endParaRPr>
          </a:p>
          <a:p>
            <a:pPr algn="l">
              <a:defRPr/>
            </a:pPr>
            <a:r>
              <a:rPr lang="fr-FR" sz="2400" dirty="0" smtClean="0">
                <a:solidFill>
                  <a:srgbClr val="002060"/>
                </a:solidFill>
                <a:latin typeface="Calibri" panose="020F0502020204030204" pitchFamily="34" charset="0"/>
              </a:rPr>
              <a:t> </a:t>
            </a:r>
          </a:p>
          <a:p>
            <a:pPr algn="l">
              <a:defRPr/>
            </a:pPr>
            <a:endParaRPr lang="fr-FR" sz="2800" dirty="0"/>
          </a:p>
          <a:p>
            <a:pPr algn="l">
              <a:defRPr/>
            </a:pPr>
            <a:endParaRPr lang="fr-FR" sz="2800" dirty="0" smtClean="0">
              <a:solidFill>
                <a:srgbClr val="F79646"/>
              </a:solidFill>
              <a:latin typeface="Calibri" panose="020F0502020204030204" pitchFamily="34" charset="0"/>
            </a:endParaRPr>
          </a:p>
        </p:txBody>
      </p:sp>
    </p:spTree>
    <p:extLst>
      <p:ext uri="{BB962C8B-B14F-4D97-AF65-F5344CB8AC3E}">
        <p14:creationId xmlns:p14="http://schemas.microsoft.com/office/powerpoint/2010/main" val="175832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16632"/>
            <a:ext cx="6995120" cy="1295400"/>
          </a:xfrm>
        </p:spPr>
        <p:txBody>
          <a:bodyPr/>
          <a:lstStyle/>
          <a:p>
            <a:r>
              <a:rPr lang="fr-FR" altLang="ko-KR" sz="3600" dirty="0">
                <a:solidFill>
                  <a:srgbClr val="002060"/>
                </a:solidFill>
                <a:latin typeface="Calibri" panose="020F0502020204030204" pitchFamily="34" charset="0"/>
                <a:ea typeface="굴림" charset="-127"/>
                <a:cs typeface="Calibri" panose="020F0502020204030204" pitchFamily="34" charset="0"/>
              </a:rPr>
              <a:t>Soigner mieux en dépensant moins: le CAQES</a:t>
            </a:r>
            <a:endParaRPr lang="fr-FR" sz="3600" dirty="0">
              <a:latin typeface="Calibri" panose="020F0502020204030204" pitchFamily="34" charset="0"/>
              <a:cs typeface="Calibri" panose="020F0502020204030204" pitchFamily="34" charset="0"/>
            </a:endParaRPr>
          </a:p>
        </p:txBody>
      </p:sp>
      <p:sp>
        <p:nvSpPr>
          <p:cNvPr id="3" name="Espace réservé du contenu 2"/>
          <p:cNvSpPr>
            <a:spLocks noGrp="1"/>
          </p:cNvSpPr>
          <p:nvPr>
            <p:ph idx="1"/>
          </p:nvPr>
        </p:nvSpPr>
        <p:spPr>
          <a:xfrm>
            <a:off x="467544" y="1772816"/>
            <a:ext cx="8229600" cy="4518049"/>
          </a:xfrm>
        </p:spPr>
        <p:txBody>
          <a:bodyPr/>
          <a:lstStyle/>
          <a:p>
            <a:pPr>
              <a:defRPr/>
            </a:pPr>
            <a:r>
              <a:rPr lang="fr-FR" sz="2100" u="sng" dirty="0" smtClean="0">
                <a:latin typeface="Calibri" panose="020F0502020204030204" pitchFamily="34" charset="0"/>
              </a:rPr>
              <a:t>Conséquences:</a:t>
            </a:r>
          </a:p>
          <a:p>
            <a:pPr marL="0" indent="0">
              <a:buNone/>
              <a:defRPr/>
            </a:pPr>
            <a:r>
              <a:rPr lang="fr-FR" sz="2100" dirty="0">
                <a:latin typeface="Calibri" panose="020F0502020204030204" pitchFamily="34" charset="0"/>
              </a:rPr>
              <a:t>	</a:t>
            </a:r>
            <a:r>
              <a:rPr lang="fr-FR" sz="2100" dirty="0" smtClean="0">
                <a:latin typeface="Calibri" panose="020F0502020204030204" pitchFamily="34" charset="0"/>
              </a:rPr>
              <a:t>Instruction </a:t>
            </a:r>
            <a:r>
              <a:rPr lang="fr-FR" sz="2100" dirty="0">
                <a:latin typeface="Calibri" panose="020F0502020204030204" pitchFamily="34" charset="0"/>
              </a:rPr>
              <a:t>ministérielle juillet 2021</a:t>
            </a:r>
          </a:p>
          <a:p>
            <a:pPr marL="0" indent="0">
              <a:buNone/>
              <a:defRPr/>
            </a:pPr>
            <a:r>
              <a:rPr lang="fr-FR" sz="2100" dirty="0" smtClean="0">
                <a:latin typeface="Calibri" panose="020F0502020204030204" pitchFamily="34" charset="0"/>
              </a:rPr>
              <a:t>	15 </a:t>
            </a:r>
            <a:r>
              <a:rPr lang="fr-FR" sz="2100" dirty="0">
                <a:latin typeface="Calibri" panose="020F0502020204030204" pitchFamily="34" charset="0"/>
              </a:rPr>
              <a:t>indicateurs (</a:t>
            </a:r>
            <a:r>
              <a:rPr lang="fr-FR" sz="2100" dirty="0" smtClean="0">
                <a:latin typeface="Calibri" panose="020F0502020204030204" pitchFamily="34" charset="0"/>
              </a:rPr>
              <a:t>8 </a:t>
            </a:r>
            <a:r>
              <a:rPr lang="fr-FR" sz="2100" dirty="0">
                <a:latin typeface="Calibri" panose="020F0502020204030204" pitchFamily="34" charset="0"/>
              </a:rPr>
              <a:t>nationaux et 7 </a:t>
            </a:r>
            <a:r>
              <a:rPr lang="fr-FR" sz="2100" dirty="0" smtClean="0">
                <a:latin typeface="Calibri" panose="020F0502020204030204" pitchFamily="34" charset="0"/>
              </a:rPr>
              <a:t>régionaux), dont </a:t>
            </a:r>
            <a:r>
              <a:rPr lang="fr-FR" sz="2100" dirty="0">
                <a:latin typeface="Calibri" panose="020F0502020204030204" pitchFamily="34" charset="0"/>
              </a:rPr>
              <a:t>1 </a:t>
            </a:r>
            <a:r>
              <a:rPr lang="fr-FR" sz="2100" dirty="0" smtClean="0">
                <a:latin typeface="Calibri" panose="020F0502020204030204" pitchFamily="34" charset="0"/>
              </a:rPr>
              <a:t>national:</a:t>
            </a:r>
            <a:r>
              <a:rPr lang="fr-FR" sz="2100" dirty="0" smtClean="0">
                <a:solidFill>
                  <a:srgbClr val="002060"/>
                </a:solidFill>
                <a:latin typeface="Calibri" panose="020F0502020204030204" pitchFamily="34" charset="0"/>
              </a:rPr>
              <a:t> 	</a:t>
            </a:r>
            <a:r>
              <a:rPr lang="fr-FR" sz="2100" dirty="0" err="1">
                <a:solidFill>
                  <a:srgbClr val="0099FF"/>
                </a:solidFill>
                <a:latin typeface="Calibri" panose="020F0502020204030204" pitchFamily="34" charset="0"/>
              </a:rPr>
              <a:t>P</a:t>
            </a:r>
            <a:r>
              <a:rPr lang="fr-FR" sz="2100" dirty="0" err="1" smtClean="0">
                <a:solidFill>
                  <a:srgbClr val="0099FF"/>
                </a:solidFill>
                <a:latin typeface="Calibri" panose="020F0502020204030204" pitchFamily="34" charset="0"/>
              </a:rPr>
              <a:t>rotocolisation</a:t>
            </a:r>
            <a:r>
              <a:rPr lang="fr-FR" sz="2100" dirty="0" smtClean="0">
                <a:solidFill>
                  <a:srgbClr val="0099FF"/>
                </a:solidFill>
                <a:latin typeface="Calibri" panose="020F0502020204030204" pitchFamily="34" charset="0"/>
              </a:rPr>
              <a:t> </a:t>
            </a:r>
            <a:r>
              <a:rPr lang="fr-FR" sz="2100" dirty="0">
                <a:solidFill>
                  <a:srgbClr val="0099FF"/>
                </a:solidFill>
                <a:latin typeface="Calibri" panose="020F0502020204030204" pitchFamily="34" charset="0"/>
              </a:rPr>
              <a:t>des prescriptions de sortie de </a:t>
            </a:r>
            <a:r>
              <a:rPr lang="fr-FR" sz="2100" dirty="0" smtClean="0">
                <a:solidFill>
                  <a:srgbClr val="0099FF"/>
                </a:solidFill>
                <a:latin typeface="Calibri" panose="020F0502020204030204" pitchFamily="34" charset="0"/>
              </a:rPr>
              <a:t>pansements</a:t>
            </a:r>
          </a:p>
          <a:p>
            <a:pPr marL="342900" lvl="1" indent="-342900">
              <a:buClr>
                <a:schemeClr val="tx2"/>
              </a:buClr>
              <a:defRPr/>
            </a:pPr>
            <a:r>
              <a:rPr lang="fr-FR" sz="2100" u="sng" dirty="0" smtClean="0">
                <a:latin typeface="Calibri" panose="020F0502020204030204" pitchFamily="34" charset="0"/>
                <a:ea typeface="+mn-ea"/>
                <a:cs typeface="+mn-cs"/>
              </a:rPr>
              <a:t>Objectifs:</a:t>
            </a:r>
          </a:p>
          <a:p>
            <a:pPr marL="342900" lvl="1" indent="-342900">
              <a:buClr>
                <a:schemeClr val="tx2"/>
              </a:buClr>
              <a:buFontTx/>
              <a:buChar char="-"/>
              <a:defRPr/>
            </a:pPr>
            <a:r>
              <a:rPr lang="fr-FR" sz="2100" dirty="0" smtClean="0">
                <a:latin typeface="Calibri" panose="020F0502020204030204" pitchFamily="34" charset="0"/>
                <a:ea typeface="+mn-ea"/>
                <a:cs typeface="+mn-cs"/>
              </a:rPr>
              <a:t>Emettre </a:t>
            </a:r>
            <a:r>
              <a:rPr lang="fr-FR" sz="2100" dirty="0">
                <a:latin typeface="Calibri" panose="020F0502020204030204" pitchFamily="34" charset="0"/>
                <a:ea typeface="+mn-ea"/>
                <a:cs typeface="+mn-cs"/>
              </a:rPr>
              <a:t>des recommandations de </a:t>
            </a:r>
            <a:r>
              <a:rPr lang="fr-FR" sz="2100" dirty="0" smtClean="0">
                <a:latin typeface="Calibri" panose="020F0502020204030204" pitchFamily="34" charset="0"/>
                <a:ea typeface="+mn-ea"/>
                <a:cs typeface="+mn-cs"/>
              </a:rPr>
              <a:t>prescription </a:t>
            </a:r>
            <a:r>
              <a:rPr lang="fr-FR" sz="2100" b="1" dirty="0" smtClean="0">
                <a:latin typeface="Calibri" panose="020F0502020204030204" pitchFamily="34" charset="0"/>
                <a:ea typeface="+mn-ea"/>
                <a:cs typeface="+mn-cs"/>
              </a:rPr>
              <a:t>quantitatives</a:t>
            </a:r>
            <a:r>
              <a:rPr lang="fr-FR" sz="2100" dirty="0" smtClean="0">
                <a:latin typeface="Calibri" panose="020F0502020204030204" pitchFamily="34" charset="0"/>
                <a:ea typeface="+mn-ea"/>
                <a:cs typeface="+mn-cs"/>
              </a:rPr>
              <a:t> et </a:t>
            </a:r>
            <a:r>
              <a:rPr lang="fr-FR" sz="2100" b="1" dirty="0" smtClean="0">
                <a:latin typeface="Calibri" panose="020F0502020204030204" pitchFamily="34" charset="0"/>
                <a:ea typeface="+mn-ea"/>
                <a:cs typeface="+mn-cs"/>
              </a:rPr>
              <a:t>qualitatives précises </a:t>
            </a:r>
            <a:r>
              <a:rPr lang="fr-FR" sz="2100" dirty="0" smtClean="0">
                <a:latin typeface="Calibri" panose="020F0502020204030204" pitchFamily="34" charset="0"/>
                <a:ea typeface="+mn-ea"/>
                <a:cs typeface="+mn-cs"/>
              </a:rPr>
              <a:t>en adéquation avec les référentiels de </a:t>
            </a:r>
            <a:r>
              <a:rPr lang="fr-FR" sz="2100" b="1" dirty="0" smtClean="0">
                <a:latin typeface="Calibri" panose="020F0502020204030204" pitchFamily="34" charset="0"/>
                <a:ea typeface="+mn-ea"/>
                <a:cs typeface="+mn-cs"/>
              </a:rPr>
              <a:t>bon usage</a:t>
            </a:r>
            <a:endParaRPr lang="fr-FR" sz="2100" b="1" dirty="0">
              <a:latin typeface="Calibri" panose="020F0502020204030204" pitchFamily="34" charset="0"/>
              <a:ea typeface="+mn-ea"/>
              <a:cs typeface="+mn-cs"/>
            </a:endParaRPr>
          </a:p>
          <a:p>
            <a:pPr>
              <a:buFontTx/>
              <a:buChar char="-"/>
              <a:defRPr/>
            </a:pPr>
            <a:r>
              <a:rPr lang="fr-FR" sz="2100" dirty="0" smtClean="0">
                <a:latin typeface="Calibri" panose="020F0502020204030204" pitchFamily="34" charset="0"/>
              </a:rPr>
              <a:t>Optimiser et </a:t>
            </a:r>
            <a:r>
              <a:rPr lang="fr-FR" sz="2100" b="1" dirty="0" smtClean="0">
                <a:latin typeface="Calibri" panose="020F0502020204030204" pitchFamily="34" charset="0"/>
              </a:rPr>
              <a:t>harmoniser</a:t>
            </a:r>
            <a:r>
              <a:rPr lang="fr-FR" sz="2100" dirty="0" smtClean="0">
                <a:latin typeface="Calibri" panose="020F0502020204030204" pitchFamily="34" charset="0"/>
              </a:rPr>
              <a:t> les </a:t>
            </a:r>
            <a:r>
              <a:rPr lang="fr-FR" sz="2100" dirty="0">
                <a:latin typeface="Calibri" panose="020F0502020204030204" pitchFamily="34" charset="0"/>
              </a:rPr>
              <a:t>supports de </a:t>
            </a:r>
            <a:r>
              <a:rPr lang="fr-FR" sz="2100" b="1" dirty="0">
                <a:latin typeface="Calibri" panose="020F0502020204030204" pitchFamily="34" charset="0"/>
              </a:rPr>
              <a:t>prescription </a:t>
            </a:r>
            <a:r>
              <a:rPr lang="fr-FR" sz="2100" b="1" dirty="0" smtClean="0">
                <a:latin typeface="Calibri" panose="020F0502020204030204" pitchFamily="34" charset="0"/>
              </a:rPr>
              <a:t>de sortie</a:t>
            </a:r>
            <a:endParaRPr lang="fr-FR" sz="2100" b="1" dirty="0">
              <a:latin typeface="Calibri" panose="020F0502020204030204" pitchFamily="34" charset="0"/>
            </a:endParaRPr>
          </a:p>
          <a:p>
            <a:pPr>
              <a:buFontTx/>
              <a:buChar char="-"/>
              <a:defRPr/>
            </a:pPr>
            <a:r>
              <a:rPr lang="fr-FR" sz="2100" b="1" dirty="0" smtClean="0">
                <a:latin typeface="Calibri" panose="020F0502020204030204" pitchFamily="34" charset="0"/>
              </a:rPr>
              <a:t>Outils</a:t>
            </a:r>
            <a:r>
              <a:rPr lang="fr-FR" sz="2100" dirty="0" smtClean="0">
                <a:latin typeface="Calibri" panose="020F0502020204030204" pitchFamily="34" charset="0"/>
              </a:rPr>
              <a:t> d’aide à la prescription: Informer </a:t>
            </a:r>
            <a:r>
              <a:rPr lang="fr-FR" sz="2100" dirty="0">
                <a:latin typeface="Calibri" panose="020F0502020204030204" pitchFamily="34" charset="0"/>
              </a:rPr>
              <a:t>sur les produits, leurs indications et leur prise en charge</a:t>
            </a:r>
          </a:p>
          <a:p>
            <a:pPr>
              <a:buFontTx/>
              <a:buChar char="-"/>
              <a:defRPr/>
            </a:pPr>
            <a:r>
              <a:rPr lang="fr-FR" sz="2100" b="1" dirty="0">
                <a:latin typeface="Calibri" panose="020F0502020204030204" pitchFamily="34" charset="0"/>
              </a:rPr>
              <a:t>Suivre </a:t>
            </a:r>
            <a:r>
              <a:rPr lang="fr-FR" sz="2100" dirty="0">
                <a:latin typeface="Calibri" panose="020F0502020204030204" pitchFamily="34" charset="0"/>
              </a:rPr>
              <a:t>avec des indicateurs et évaluer l’impact des mesures avec l’Assurance Maladie</a:t>
            </a:r>
          </a:p>
          <a:p>
            <a:pPr lvl="1"/>
            <a:endParaRPr lang="fr-FR" dirty="0"/>
          </a:p>
        </p:txBody>
      </p:sp>
    </p:spTree>
    <p:extLst>
      <p:ext uri="{BB962C8B-B14F-4D97-AF65-F5344CB8AC3E}">
        <p14:creationId xmlns:p14="http://schemas.microsoft.com/office/powerpoint/2010/main" val="784894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404664"/>
            <a:ext cx="7543800" cy="796950"/>
          </a:xfrm>
        </p:spPr>
        <p:txBody>
          <a:bodyPr/>
          <a:lstStyle/>
          <a:p>
            <a:r>
              <a:rPr lang="fr-FR" altLang="ko-KR" sz="3600" dirty="0" smtClean="0">
                <a:solidFill>
                  <a:srgbClr val="002060"/>
                </a:solidFill>
                <a:latin typeface="Calibri" panose="020F0502020204030204" pitchFamily="34" charset="0"/>
              </a:rPr>
              <a:t>Recommandations de prescription</a:t>
            </a:r>
            <a:endParaRPr lang="fr-FR" altLang="ko-KR" dirty="0">
              <a:solidFill>
                <a:srgbClr val="002060"/>
              </a:solidFill>
              <a:ea typeface="굴림" charset="-127"/>
            </a:endParaRPr>
          </a:p>
        </p:txBody>
      </p:sp>
      <p:sp>
        <p:nvSpPr>
          <p:cNvPr id="6" name="Rectangle 3"/>
          <p:cNvSpPr txBox="1">
            <a:spLocks noChangeArrowheads="1"/>
          </p:cNvSpPr>
          <p:nvPr/>
        </p:nvSpPr>
        <p:spPr>
          <a:xfrm>
            <a:off x="251520" y="1988840"/>
            <a:ext cx="8677472" cy="5445224"/>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r>
              <a:rPr lang="fr-FR" dirty="0" smtClean="0">
                <a:solidFill>
                  <a:schemeClr val="tx1"/>
                </a:solidFill>
                <a:latin typeface="Calibri" panose="020F0502020204030204" pitchFamily="34" charset="0"/>
              </a:rPr>
              <a:t>La prescription </a:t>
            </a:r>
            <a:r>
              <a:rPr lang="fr-FR" dirty="0">
                <a:solidFill>
                  <a:srgbClr val="0099FF"/>
                </a:solidFill>
                <a:latin typeface="Calibri" panose="020F0502020204030204" pitchFamily="34" charset="0"/>
              </a:rPr>
              <a:t>ne peut excéder 12 mois</a:t>
            </a:r>
            <a:r>
              <a:rPr lang="fr-FR" dirty="0" smtClean="0">
                <a:solidFill>
                  <a:srgbClr val="002060"/>
                </a:solidFill>
                <a:latin typeface="Calibri" panose="020F0502020204030204" pitchFamily="34" charset="0"/>
              </a:rPr>
              <a:t>. </a:t>
            </a:r>
            <a:r>
              <a:rPr lang="fr-FR" dirty="0" smtClean="0">
                <a:solidFill>
                  <a:schemeClr val="tx1"/>
                </a:solidFill>
                <a:latin typeface="Calibri" panose="020F0502020204030204" pitchFamily="34" charset="0"/>
              </a:rPr>
              <a:t>Au-delà, une nouvelle prescription est nécessaire</a:t>
            </a:r>
          </a:p>
          <a:p>
            <a:pPr marL="457200" indent="-457200" algn="l">
              <a:buFont typeface="Arial" panose="020B0604020202020204" pitchFamily="34" charset="0"/>
              <a:buChar char="•"/>
            </a:pPr>
            <a:r>
              <a:rPr lang="fr-FR" dirty="0" smtClean="0">
                <a:solidFill>
                  <a:schemeClr val="tx1"/>
                </a:solidFill>
                <a:latin typeface="Calibri" panose="020F0502020204030204" pitchFamily="34" charset="0"/>
              </a:rPr>
              <a:t>L’ordonnance indique </a:t>
            </a:r>
            <a:r>
              <a:rPr lang="fr-FR" dirty="0">
                <a:solidFill>
                  <a:srgbClr val="0099FF"/>
                </a:solidFill>
                <a:latin typeface="Calibri" panose="020F0502020204030204" pitchFamily="34" charset="0"/>
              </a:rPr>
              <a:t>soit la durée totale de la  prescription, soit le nombre de renouvellements de la prescription par période maximale de 1 mois</a:t>
            </a:r>
            <a:r>
              <a:rPr lang="fr-FR" dirty="0" smtClean="0">
                <a:solidFill>
                  <a:schemeClr val="tx1"/>
                </a:solidFill>
                <a:latin typeface="Calibri" panose="020F0502020204030204" pitchFamily="34" charset="0"/>
              </a:rPr>
              <a:t>, dans la limite de 12 mois</a:t>
            </a:r>
          </a:p>
          <a:p>
            <a:pPr marL="457200" indent="-457200" algn="l">
              <a:buFont typeface="Arial" panose="020B0604020202020204" pitchFamily="34" charset="0"/>
              <a:buChar char="•"/>
            </a:pPr>
            <a:r>
              <a:rPr lang="fr-FR" dirty="0" smtClean="0">
                <a:solidFill>
                  <a:schemeClr val="tx1"/>
                </a:solidFill>
                <a:latin typeface="Calibri" panose="020F0502020204030204" pitchFamily="34" charset="0"/>
              </a:rPr>
              <a:t>L’ordonnance doit être conforme aux recommandations des sociétés savantes et la prise en charge par l’assurance maladie n’est possible qu’en cas de respect des indications de la LPP</a:t>
            </a:r>
          </a:p>
          <a:p>
            <a:pPr marL="457200" indent="-457200" algn="l">
              <a:buFont typeface="Arial" panose="020B0604020202020204" pitchFamily="34" charset="0"/>
              <a:buChar char="•"/>
            </a:pPr>
            <a:r>
              <a:rPr lang="fr-FR" dirty="0" smtClean="0">
                <a:solidFill>
                  <a:schemeClr val="tx1"/>
                </a:solidFill>
                <a:latin typeface="Calibri" panose="020F0502020204030204" pitchFamily="34" charset="0"/>
              </a:rPr>
              <a:t>Elle indique:</a:t>
            </a:r>
          </a:p>
          <a:p>
            <a:pPr marL="914400" lvl="1" indent="-457200" algn="l">
              <a:buFont typeface="Arial" panose="020B0604020202020204" pitchFamily="34" charset="0"/>
              <a:buChar char="•"/>
            </a:pPr>
            <a:r>
              <a:rPr lang="fr-FR" sz="3200" dirty="0">
                <a:solidFill>
                  <a:srgbClr val="0099FF"/>
                </a:solidFill>
                <a:latin typeface="Calibri" panose="020F0502020204030204" pitchFamily="34" charset="0"/>
              </a:rPr>
              <a:t>La désignation du produit </a:t>
            </a:r>
            <a:r>
              <a:rPr lang="fr-FR" sz="3200" dirty="0" smtClean="0">
                <a:solidFill>
                  <a:schemeClr val="tx1"/>
                </a:solidFill>
                <a:latin typeface="Calibri" panose="020F0502020204030204" pitchFamily="34" charset="0"/>
              </a:rPr>
              <a:t>permettant son rattachement précis à la LPP</a:t>
            </a:r>
          </a:p>
          <a:p>
            <a:pPr marL="914400" lvl="1" indent="-457200" algn="l">
              <a:buFont typeface="Arial" panose="020B0604020202020204" pitchFamily="34" charset="0"/>
              <a:buChar char="•"/>
            </a:pPr>
            <a:r>
              <a:rPr lang="fr-FR" sz="3200" dirty="0">
                <a:solidFill>
                  <a:srgbClr val="0099FF"/>
                </a:solidFill>
                <a:latin typeface="Calibri" panose="020F0502020204030204" pitchFamily="34" charset="0"/>
              </a:rPr>
              <a:t>Absence de redondance</a:t>
            </a:r>
            <a:r>
              <a:rPr lang="fr-FR" sz="3200" dirty="0" smtClean="0">
                <a:solidFill>
                  <a:srgbClr val="0070C0"/>
                </a:solidFill>
                <a:latin typeface="Calibri" panose="020F0502020204030204" pitchFamily="34" charset="0"/>
              </a:rPr>
              <a:t> </a:t>
            </a:r>
            <a:r>
              <a:rPr lang="fr-FR" sz="3200" dirty="0" smtClean="0">
                <a:solidFill>
                  <a:schemeClr val="tx1"/>
                </a:solidFill>
                <a:latin typeface="Calibri" panose="020F0502020204030204" pitchFamily="34" charset="0"/>
              </a:rPr>
              <a:t>(pansements de la même classe)</a:t>
            </a:r>
          </a:p>
          <a:p>
            <a:pPr marL="914400" lvl="1" indent="-457200" algn="l">
              <a:buFont typeface="Arial" panose="020B0604020202020204" pitchFamily="34" charset="0"/>
              <a:buChar char="•"/>
            </a:pPr>
            <a:r>
              <a:rPr lang="fr-FR" sz="3200" dirty="0">
                <a:solidFill>
                  <a:srgbClr val="0099FF"/>
                </a:solidFill>
                <a:latin typeface="Calibri" panose="020F0502020204030204" pitchFamily="34" charset="0"/>
              </a:rPr>
              <a:t>La quantité de produit </a:t>
            </a:r>
            <a:r>
              <a:rPr lang="fr-FR" sz="3200" dirty="0" smtClean="0">
                <a:solidFill>
                  <a:schemeClr val="tx1"/>
                </a:solidFill>
                <a:latin typeface="Calibri" panose="020F0502020204030204" pitchFamily="34" charset="0"/>
              </a:rPr>
              <a:t>ou le </a:t>
            </a:r>
            <a:r>
              <a:rPr lang="fr-FR" sz="3200" dirty="0">
                <a:solidFill>
                  <a:srgbClr val="0099FF"/>
                </a:solidFill>
                <a:latin typeface="Calibri" panose="020F0502020204030204" pitchFamily="34" charset="0"/>
              </a:rPr>
              <a:t>nombre de conditionnements nécessaires </a:t>
            </a:r>
            <a:r>
              <a:rPr lang="fr-FR" sz="3200" dirty="0" smtClean="0">
                <a:solidFill>
                  <a:schemeClr val="tx1"/>
                </a:solidFill>
                <a:latin typeface="Calibri" panose="020F0502020204030204" pitchFamily="34" charset="0"/>
              </a:rPr>
              <a:t>compte tenue de la durée de prescription prévue</a:t>
            </a:r>
          </a:p>
          <a:p>
            <a:pPr marL="914400" lvl="1" indent="-457200" algn="l">
              <a:buFont typeface="Arial" panose="020B0604020202020204" pitchFamily="34" charset="0"/>
              <a:buChar char="•"/>
            </a:pPr>
            <a:r>
              <a:rPr lang="fr-FR" sz="3200" dirty="0">
                <a:solidFill>
                  <a:srgbClr val="0099FF"/>
                </a:solidFill>
                <a:latin typeface="Calibri" panose="020F0502020204030204" pitchFamily="34" charset="0"/>
              </a:rPr>
              <a:t>Les dimensions de la plaie </a:t>
            </a:r>
            <a:r>
              <a:rPr lang="fr-FR" sz="3200" dirty="0" smtClean="0">
                <a:solidFill>
                  <a:schemeClr val="tx1"/>
                </a:solidFill>
                <a:latin typeface="Calibri" panose="020F0502020204030204" pitchFamily="34" charset="0"/>
              </a:rPr>
              <a:t>(taille, diamètre, profondeur, localisation) afin de délivrer le pansement le plus adéquat, ou </a:t>
            </a:r>
            <a:r>
              <a:rPr lang="fr-FR" sz="3200" dirty="0">
                <a:solidFill>
                  <a:srgbClr val="0099FF"/>
                </a:solidFill>
                <a:latin typeface="Calibri" panose="020F0502020204030204" pitchFamily="34" charset="0"/>
              </a:rPr>
              <a:t>la taille du </a:t>
            </a:r>
            <a:r>
              <a:rPr lang="fr-FR" sz="3200" dirty="0" smtClean="0">
                <a:solidFill>
                  <a:srgbClr val="0099FF"/>
                </a:solidFill>
                <a:latin typeface="Calibri" panose="020F0502020204030204" pitchFamily="34" charset="0"/>
              </a:rPr>
              <a:t>pansement</a:t>
            </a:r>
          </a:p>
          <a:p>
            <a:pPr marL="914400" lvl="1" indent="-457200" algn="l">
              <a:buFont typeface="Arial" panose="020B0604020202020204" pitchFamily="34" charset="0"/>
              <a:buChar char="•"/>
            </a:pPr>
            <a:r>
              <a:rPr lang="fr-FR" sz="3200" dirty="0" smtClean="0">
                <a:solidFill>
                  <a:schemeClr val="tx1"/>
                </a:solidFill>
                <a:latin typeface="Calibri" panose="020F0502020204030204" pitchFamily="34" charset="0"/>
              </a:rPr>
              <a:t>Le cas échéant, les conditions particulières d’utilisation du produit</a:t>
            </a:r>
            <a:endParaRPr lang="fr-FR" sz="3200" dirty="0">
              <a:solidFill>
                <a:schemeClr val="tx1"/>
              </a:solidFill>
              <a:latin typeface="Calibri" panose="020F0502020204030204" pitchFamily="34" charset="0"/>
            </a:endParaRPr>
          </a:p>
          <a:p>
            <a:r>
              <a:rPr lang="fr-FR" dirty="0">
                <a:latin typeface="Calibri" panose="020F0502020204030204" pitchFamily="34" charset="0"/>
              </a:rPr>
              <a:t/>
            </a:r>
            <a:br>
              <a:rPr lang="fr-FR" dirty="0">
                <a:latin typeface="Calibri" panose="020F0502020204030204" pitchFamily="34" charset="0"/>
              </a:rPr>
            </a:br>
            <a:endParaRPr lang="fr-FR" altLang="fr-FR" dirty="0" smtClean="0">
              <a:solidFill>
                <a:schemeClr val="accent2"/>
              </a:solidFill>
              <a:latin typeface="Calibri" panose="020F0502020204030204" pitchFamily="34" charset="0"/>
            </a:endParaRPr>
          </a:p>
          <a:p>
            <a:pPr>
              <a:lnSpc>
                <a:spcPct val="80000"/>
              </a:lnSpc>
              <a:buClr>
                <a:schemeClr val="tx1"/>
              </a:buClr>
              <a:buFontTx/>
              <a:buNone/>
            </a:pPr>
            <a:endParaRPr lang="fr-FR" altLang="fr-FR" sz="2200" dirty="0" smtClean="0">
              <a:solidFill>
                <a:schemeClr val="accent2"/>
              </a:solidFill>
              <a:latin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pres1_tp06088808">
  <a:themeElements>
    <a:clrScheme name="trainingpres1_tp06088808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trainingpres1_tp060888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rainingpres1_tp06088808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trainingpres1_tp06088808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trainingpres1_tp06088808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trainingpres1_tp06088808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trainingpres1_tp06088808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trainingpres1_tp06088808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trainingpres1_tp06088808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trainingpres1_tp06088808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trainingpres1_tp06088808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trainingpres1_tp06088808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6428313-0B28-4387-A4D8-9E37CFC0AD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la formation</Template>
  <TotalTime>4587</TotalTime>
  <Words>2569</Words>
  <Application>Microsoft Office PowerPoint</Application>
  <PresentationFormat>Affichage à l'écran (4:3)</PresentationFormat>
  <Paragraphs>487</Paragraphs>
  <Slides>35</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맑은 고딕</vt:lpstr>
      <vt:lpstr>MS PGothic</vt:lpstr>
      <vt:lpstr>Arial</vt:lpstr>
      <vt:lpstr>Calibri</vt:lpstr>
      <vt:lpstr>굴림</vt:lpstr>
      <vt:lpstr>Wingdings</vt:lpstr>
      <vt:lpstr>trainingpres1_tp06088808</vt:lpstr>
      <vt:lpstr>PANSEMENTS:  DE L’HOPITAL A LA VILLE</vt:lpstr>
      <vt:lpstr>Coordination ville-hôpital</vt:lpstr>
      <vt:lpstr>Coordination ville-hôpital</vt:lpstr>
      <vt:lpstr>Problématiques ville-hôpital</vt:lpstr>
      <vt:lpstr>Problématiques des pansements</vt:lpstr>
      <vt:lpstr>Problématiques des pansements </vt:lpstr>
      <vt:lpstr>Soigner mieux en dépensant moins: le CAQES</vt:lpstr>
      <vt:lpstr>Soigner mieux en dépensant moins: le CAQES</vt:lpstr>
      <vt:lpstr>Recommandations de prescription</vt:lpstr>
      <vt:lpstr>Recommandations de prescription</vt:lpstr>
      <vt:lpstr>Présentation PowerPoint</vt:lpstr>
      <vt:lpstr>Optimiser et harmoniser la prescription de sortie</vt:lpstr>
      <vt:lpstr>Optimiser et harmoniser la prescription de sortie</vt:lpstr>
      <vt:lpstr>Outils d’aide à la prescription</vt:lpstr>
      <vt:lpstr>Outils d’aide à la prescription</vt:lpstr>
      <vt:lpstr>Conclusion</vt:lpstr>
      <vt:lpstr>Rappel des classes de  pansements</vt:lpstr>
      <vt:lpstr> Nécessité d’un pansement secondaire : film transparent ou hydrocolloïde mince </vt:lpstr>
      <vt:lpstr> Comfeel® – Coloplast  Duoderm® – Convatec  Algoplaque® – Urgo  Suprasorb® H – Lohmann et Rauscher  Hydrocoll® – Hartmann</vt:lpstr>
      <vt:lpstr> Hydroclean® advance Hydroclean® cavité Laboratoire Hartmann </vt:lpstr>
      <vt:lpstr>Ne sont plus remboursés en ville car insuffisance de preuves Seuls Urgotul ® S.Ag® , Urgocell ® Ag et Urgoclean® Ag sont remboursés sous nom de marque </vt:lpstr>
      <vt:lpstr>Seules les formes absorbantes, super absorbantes et hydrogel sont remboursées</vt:lpstr>
      <vt:lpstr>Actisorb ® et Actisorb ® Ag+  –  KCI Askina ® Carbosorb  –   B.Braun Carboflex ®  –  Convatec Carbonet ®    –  Smith &amp; Nephew Vliwaktiv ®  et Vliwaktiv ® Ag  – Lohmann et Rauscher</vt:lpstr>
      <vt:lpstr>Algosteril®  –  Brothier Kaltostat®  –  Convatec Biatain® Alginate – Coloplast Alginate® Kendall   –  Medtronic </vt:lpstr>
      <vt:lpstr>Aquacel® Extra – Convatec Urgoclean®  –  Urgo</vt:lpstr>
      <vt:lpstr>Vliwasorb® – Lohmann et Rauscher Tégaderm® Superabsorber – 3M santé Drymax® Extra – Inresa Mextra ® superabsorbent – Mölnlycke Resposorb® super – Hartmann Cutimed® Sorbion – BSN</vt:lpstr>
      <vt:lpstr>Adaptic® – KCI  Jelonet® plus - Smith et Nephew Physiotulle®  (+CMC) – Coloplast Urgotul® (+CMC) – Urgo Atrauman® - Hydrotul®– Hartmann Mépitel® (+silicone) – Mölnlycke</vt:lpstr>
      <vt:lpstr>  </vt:lpstr>
      <vt:lpstr> Askina® Derm –  B.Braun Leukomed® T- Hypafix® transparent –  BSN Hydrofilm® - Visulin®  – Hartmann Opsite® – Smith &amp;Nephew</vt:lpstr>
      <vt:lpstr>Les sets de soins</vt:lpstr>
      <vt:lpstr>Set de pansement POST-OP </vt:lpstr>
      <vt:lpstr>Set de pansements standard</vt:lpstr>
      <vt:lpstr>Set de détersion</vt:lpstr>
      <vt:lpstr>Set ôte agrafes</vt:lpstr>
      <vt:lpstr>Set de méchage stylet</vt:lpstr>
    </vt:vector>
  </TitlesOfParts>
  <Manager/>
  <Company>CHU NIMES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présentation de la formation</dc:title>
  <dc:subject/>
  <dc:creator>SIMON claire</dc:creator>
  <cp:keywords/>
  <dc:description/>
  <cp:lastModifiedBy>Dr JACOB CORAZZA Valérie</cp:lastModifiedBy>
  <cp:revision>385</cp:revision>
  <dcterms:created xsi:type="dcterms:W3CDTF">2018-02-05T13:24:52Z</dcterms:created>
  <dcterms:modified xsi:type="dcterms:W3CDTF">2021-09-09T10:04:41Z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TC060888081036</vt:lpwstr>
  </property>
</Properties>
</file>